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7" r:id="rId1"/>
    <p:sldMasterId id="2147483825" r:id="rId2"/>
  </p:sldMasterIdLst>
  <p:sldIdLst>
    <p:sldId id="256" r:id="rId3"/>
    <p:sldId id="257" r:id="rId4"/>
    <p:sldId id="258" r:id="rId5"/>
    <p:sldId id="259" r:id="rId6"/>
    <p:sldId id="265" r:id="rId7"/>
    <p:sldId id="266" r:id="rId8"/>
    <p:sldId id="260" r:id="rId9"/>
    <p:sldId id="267" r:id="rId10"/>
    <p:sldId id="268" r:id="rId11"/>
    <p:sldId id="269" r:id="rId12"/>
    <p:sldId id="261" r:id="rId13"/>
    <p:sldId id="263" r:id="rId14"/>
    <p:sldId id="26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1"/>
  </p:normalViewPr>
  <p:slideViewPr>
    <p:cSldViewPr snapToGrid="0" snapToObjects="1">
      <p:cViewPr varScale="1">
        <p:scale>
          <a:sx n="105" d="100"/>
          <a:sy n="105" d="100"/>
        </p:scale>
        <p:origin x="8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6/2/20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0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818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640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6427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523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2461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601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2694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408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8231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544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6/2/20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0636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6/2/20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8406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9179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45005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7073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51657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9608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4394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575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545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6/2/20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998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6/2/20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131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190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738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6/2/20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03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6/2/20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914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6/2/20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39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6" r:id="rId6"/>
    <p:sldLayoutId id="2147483801" r:id="rId7"/>
    <p:sldLayoutId id="2147483802" r:id="rId8"/>
    <p:sldLayoutId id="2147483803" r:id="rId9"/>
    <p:sldLayoutId id="2147483805" r:id="rId10"/>
    <p:sldLayoutId id="214748380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6/2/20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159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  <p:sldLayoutId id="2147483837" r:id="rId12"/>
    <p:sldLayoutId id="2147483838" r:id="rId13"/>
    <p:sldLayoutId id="2147483839" r:id="rId14"/>
    <p:sldLayoutId id="2147483840" r:id="rId15"/>
    <p:sldLayoutId id="214748384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D42EE3-760A-444F-BA00-3A2BB26CD0D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5627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44CD100-6267-4E62-AA64-2182A3A6A1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C29F27-A5C4-5548-A1E2-5A9885D264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r>
              <a:rPr lang="en-US" sz="4800"/>
              <a:t>BMT Roku App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16F6DF-0132-7044-9C75-A60EC728F1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r>
              <a:rPr lang="en-US" sz="2000" dirty="0"/>
              <a:t>by Nick Perry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68560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standing in front of a flat screen tv&#10;&#10;Description automatically generated">
            <a:extLst>
              <a:ext uri="{FF2B5EF4-FFF2-40B4-BE49-F238E27FC236}">
                <a16:creationId xmlns:a16="http://schemas.microsoft.com/office/drawing/2014/main" id="{E92A0439-8705-BB4D-8ECA-6DA9122678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28906" b="28906"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76662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FE06A-E267-8A41-B601-EA4CB50FF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(Finishing Up?)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23929-6F4A-2041-B09D-9335AA2F5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 have yet to turn over the GitHub account to BMT</a:t>
            </a:r>
          </a:p>
          <a:p>
            <a:pPr lvl="1"/>
            <a:r>
              <a:rPr lang="en-US" dirty="0"/>
              <a:t>I’m waiting for them to change the location of where the JSON is hosted, so I can run my tests and change a few lines of code accordingly.</a:t>
            </a:r>
          </a:p>
          <a:p>
            <a:r>
              <a:rPr lang="en-US" b="1" dirty="0"/>
              <a:t>A Roku developer account still needs to be made</a:t>
            </a:r>
          </a:p>
          <a:p>
            <a:pPr lvl="1"/>
            <a:r>
              <a:rPr lang="en-US" dirty="0"/>
              <a:t>Covid-19 has made this difficult because I was going to do this with them in person</a:t>
            </a:r>
          </a:p>
          <a:p>
            <a:pPr lvl="1"/>
            <a:r>
              <a:rPr lang="en-US" dirty="0"/>
              <a:t>A developer account (with many specific fields of preference filled out accurately) is necessary in order to launch the channel</a:t>
            </a:r>
          </a:p>
          <a:p>
            <a:r>
              <a:rPr lang="en-US" b="1" dirty="0"/>
              <a:t>Official app launch (reliant on Roku Developer account creation)</a:t>
            </a:r>
          </a:p>
        </p:txBody>
      </p:sp>
    </p:spTree>
    <p:extLst>
      <p:ext uri="{BB962C8B-B14F-4D97-AF65-F5344CB8AC3E}">
        <p14:creationId xmlns:p14="http://schemas.microsoft.com/office/powerpoint/2010/main" val="375910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41850-334E-2F49-B15E-D28D71B89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Areas To Improve / What To Do Next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ADBC42-CCB1-FD40-B96D-3298BC330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As it is now, many issues would arise if JSON information was uploaded incorrectly</a:t>
            </a:r>
          </a:p>
          <a:p>
            <a:pPr lvl="1"/>
            <a:r>
              <a:rPr lang="en-US" dirty="0"/>
              <a:t>The format has to be strict, consistent, no typos</a:t>
            </a:r>
          </a:p>
          <a:p>
            <a:pPr lvl="1"/>
            <a:r>
              <a:rPr lang="en-US" dirty="0"/>
              <a:t>ideally I would implement some form of sanitation &amp; error handling so that if data is incorrect, only that module/episode would fail to load, not the entire app</a:t>
            </a:r>
          </a:p>
          <a:p>
            <a:r>
              <a:rPr lang="en-US" b="1" dirty="0"/>
              <a:t>An official testing framework could be implemented/expanded</a:t>
            </a:r>
          </a:p>
          <a:p>
            <a:pPr lvl="1"/>
            <a:r>
              <a:rPr lang="en-US" dirty="0"/>
              <a:t>I got the bones of testing set up while I was trying to solve a previous issue, but I didn’t figure out how to log results to the console. Fully implementing automated testing would be beneficial for a program dealing with constant new uploads (videos, series, images, links)</a:t>
            </a:r>
          </a:p>
          <a:p>
            <a:r>
              <a:rPr lang="en-US" b="1" dirty="0"/>
              <a:t>The app is still very basic</a:t>
            </a:r>
          </a:p>
          <a:p>
            <a:pPr lvl="1"/>
            <a:r>
              <a:rPr lang="en-US" dirty="0"/>
              <a:t>As previously mentioned, the original desired update features were not implemented</a:t>
            </a:r>
          </a:p>
          <a:p>
            <a:pPr lvl="1"/>
            <a:r>
              <a:rPr lang="en-US" dirty="0"/>
              <a:t>App could be given more personalization, more “BMT flair,” smoother UI design</a:t>
            </a:r>
          </a:p>
        </p:txBody>
      </p:sp>
    </p:spTree>
    <p:extLst>
      <p:ext uri="{BB962C8B-B14F-4D97-AF65-F5344CB8AC3E}">
        <p14:creationId xmlns:p14="http://schemas.microsoft.com/office/powerpoint/2010/main" val="37314612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807FD-4AF5-9D47-9747-7367ECB56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102" y="2645664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en-US" sz="8800" dirty="0"/>
              <a:t>Q &amp; A</a:t>
            </a:r>
          </a:p>
        </p:txBody>
      </p:sp>
    </p:spTree>
    <p:extLst>
      <p:ext uri="{BB962C8B-B14F-4D97-AF65-F5344CB8AC3E}">
        <p14:creationId xmlns:p14="http://schemas.microsoft.com/office/powerpoint/2010/main" val="2399710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39C7A-3CC5-2042-8371-2C3CF1DA7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r>
              <a:rPr lang="en-US" sz="6000" dirty="0"/>
              <a:t>Why a Roku App?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D3C92-AE87-C146-B88B-3BB37D42F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031602"/>
            <a:ext cx="10509504" cy="3211353"/>
          </a:xfrm>
        </p:spPr>
        <p:txBody>
          <a:bodyPr>
            <a:normAutofit/>
          </a:bodyPr>
          <a:lstStyle/>
          <a:p>
            <a:r>
              <a:rPr lang="en-US" sz="2000" dirty="0"/>
              <a:t>Customer – Blue Mountain Television</a:t>
            </a:r>
          </a:p>
          <a:p>
            <a:pPr lvl="1"/>
            <a:r>
              <a:rPr lang="en-US" sz="1800" dirty="0"/>
              <a:t>Local</a:t>
            </a:r>
          </a:p>
          <a:p>
            <a:pPr lvl="1"/>
            <a:r>
              <a:rPr lang="en-US" sz="1800" dirty="0"/>
              <a:t>By improving a local business’s product, the community would benefit directly.</a:t>
            </a:r>
          </a:p>
          <a:p>
            <a:pPr lvl="2"/>
            <a:r>
              <a:rPr lang="en-US" sz="1600" dirty="0"/>
              <a:t>Approx. 3,000 monthly viewers</a:t>
            </a:r>
          </a:p>
          <a:p>
            <a:r>
              <a:rPr lang="en-US" sz="2000" dirty="0"/>
              <a:t>Application dev. as an interest</a:t>
            </a:r>
          </a:p>
          <a:p>
            <a:pPr lvl="1"/>
            <a:r>
              <a:rPr lang="en-US" sz="1800" dirty="0"/>
              <a:t>Favorite classes: Web-dev, Web-app dev, Mobile-app dev</a:t>
            </a:r>
          </a:p>
          <a:p>
            <a:pPr lvl="2"/>
            <a:r>
              <a:rPr lang="en-US" sz="1600" dirty="0"/>
              <a:t>Learning to use unfamiliar tools, resources, &amp; strategies to develop on unfamiliar platforms</a:t>
            </a:r>
          </a:p>
          <a:p>
            <a:pPr lvl="1"/>
            <a:r>
              <a:rPr lang="en-US" sz="1800" dirty="0"/>
              <a:t>Roku as an opportunity to learn new platform, learn how to learn</a:t>
            </a:r>
          </a:p>
          <a:p>
            <a:pPr marL="457200" lvl="1" indent="0">
              <a:buNone/>
            </a:pPr>
            <a:endParaRPr lang="en-US" sz="18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65402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D72AB-A458-AF4F-8066-4EBDFEA8D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Original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25C07-9587-F44B-8240-1D6DDD198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original project was meant to be an </a:t>
            </a:r>
            <a:r>
              <a:rPr lang="en-US" b="1" u="sng" dirty="0"/>
              <a:t>update</a:t>
            </a:r>
            <a:r>
              <a:rPr lang="en-US" b="1" dirty="0"/>
              <a:t> to the current BMT Roku app</a:t>
            </a:r>
          </a:p>
          <a:p>
            <a:pPr lvl="1"/>
            <a:r>
              <a:rPr lang="en-US" dirty="0"/>
              <a:t>due to various unforeseen circumstances (that will be later explained), an update was no longer a realistic goal, and instead I moved forward with making an app from scratch.</a:t>
            </a:r>
          </a:p>
          <a:p>
            <a:r>
              <a:rPr lang="en-US" dirty="0"/>
              <a:t>Original app’s structure included:</a:t>
            </a:r>
          </a:p>
          <a:p>
            <a:pPr lvl="1"/>
            <a:r>
              <a:rPr lang="en-US" dirty="0"/>
              <a:t>Rows represented series; each row element was an ep. of said series</a:t>
            </a:r>
          </a:p>
          <a:p>
            <a:r>
              <a:rPr lang="en-US" dirty="0"/>
              <a:t>The main goals of the update were:</a:t>
            </a:r>
          </a:p>
          <a:p>
            <a:pPr lvl="1"/>
            <a:r>
              <a:rPr lang="en-US" dirty="0"/>
              <a:t>Have rows represent genres (e.g. Recent Additions, Nature, Spiritual, etc.)</a:t>
            </a:r>
          </a:p>
          <a:p>
            <a:pPr lvl="1"/>
            <a:r>
              <a:rPr lang="en-US" dirty="0"/>
              <a:t>Elements of rows would be series, rather than merely episodes</a:t>
            </a:r>
          </a:p>
          <a:p>
            <a:pPr lvl="1"/>
            <a:r>
              <a:rPr lang="en-US" dirty="0"/>
              <a:t>Selecting any series would open a details page involving seasons, descriptions, etc.</a:t>
            </a:r>
          </a:p>
        </p:txBody>
      </p:sp>
    </p:spTree>
    <p:extLst>
      <p:ext uri="{BB962C8B-B14F-4D97-AF65-F5344CB8AC3E}">
        <p14:creationId xmlns:p14="http://schemas.microsoft.com/office/powerpoint/2010/main" val="3126882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3B044-95E2-344A-A910-5226CE223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Journey /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94A4A-AD8B-574A-B0EC-849C39216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BMT’s original Roku app was developed by an independent contractor</a:t>
            </a:r>
          </a:p>
          <a:p>
            <a:pPr lvl="1"/>
            <a:r>
              <a:rPr lang="en-US" dirty="0"/>
              <a:t>He had sole access to the code, JSON hosting, everything. Then he retired</a:t>
            </a:r>
          </a:p>
          <a:p>
            <a:pPr lvl="1"/>
            <a:r>
              <a:rPr lang="en-US" dirty="0"/>
              <a:t>I needed the source code before I could begin learning about the program &amp; upgrading it</a:t>
            </a:r>
          </a:p>
          <a:p>
            <a:r>
              <a:rPr lang="en-US" dirty="0"/>
              <a:t>I read documentation regarding setting up the development environment</a:t>
            </a:r>
          </a:p>
          <a:p>
            <a:pPr lvl="1"/>
            <a:r>
              <a:rPr lang="en-US" dirty="0"/>
              <a:t>Often (seemingly) outdated</a:t>
            </a:r>
          </a:p>
          <a:p>
            <a:pPr lvl="1"/>
            <a:r>
              <a:rPr lang="en-US" dirty="0"/>
              <a:t>I learned about the Roku web-portal for testing (clunky)</a:t>
            </a:r>
          </a:p>
          <a:p>
            <a:pPr lvl="1"/>
            <a:r>
              <a:rPr lang="en-US" dirty="0"/>
              <a:t>Overcame some basic struggles &amp; misunderstandings regarding the Roku plugin for Eclipse IDE (thanks professor Carman)</a:t>
            </a:r>
          </a:p>
          <a:p>
            <a:r>
              <a:rPr lang="en-US" dirty="0"/>
              <a:t>I read lots of Roku documentation regarding their custom scripting language: </a:t>
            </a:r>
            <a:r>
              <a:rPr lang="en-US" dirty="0" err="1"/>
              <a:t>Brightscript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Utilizes system of screens &amp; nested nodes (tree structure), similar to mobile-app dev</a:t>
            </a:r>
          </a:p>
          <a:p>
            <a:pPr lvl="1"/>
            <a:r>
              <a:rPr lang="en-US" dirty="0"/>
              <a:t>Learned various custom functions &amp; syntax, looked at example code, made Hello World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506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ADE42-FF60-1946-8168-1309B59C6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8C560-63A6-F448-B7DC-1523D8051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It turned out that there was no realistic/easy way for us to get the source code from the original developer.</a:t>
            </a:r>
          </a:p>
          <a:p>
            <a:pPr lvl="1"/>
            <a:r>
              <a:rPr lang="en-US" dirty="0"/>
              <a:t>The code was connected to his personal accounts, he didn’t want to share that info (understandable), and there was no clear way to transfer code.</a:t>
            </a:r>
          </a:p>
          <a:p>
            <a:pPr lvl="1"/>
            <a:r>
              <a:rPr lang="en-US" dirty="0"/>
              <a:t>This was learned after weeks without a response from him </a:t>
            </a:r>
          </a:p>
          <a:p>
            <a:r>
              <a:rPr lang="en-US" b="1" dirty="0"/>
              <a:t>New goal: make the app from scratch.</a:t>
            </a:r>
          </a:p>
          <a:p>
            <a:pPr lvl="1"/>
            <a:r>
              <a:rPr lang="en-US" dirty="0"/>
              <a:t>If I couldn’t update the old app, I could at least build from the ground up to where their app currently was, and allow them full access to all aspects (via </a:t>
            </a:r>
            <a:r>
              <a:rPr lang="en-US" dirty="0" err="1"/>
              <a:t>github</a:t>
            </a:r>
            <a:r>
              <a:rPr lang="en-US" dirty="0"/>
              <a:t> &amp; BMT’s own servers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529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8669A-3C8E-E14F-B771-5D9C9C28A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7AAAA6-CCAB-6C40-B52B-C011004885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Elusive errors</a:t>
            </a:r>
          </a:p>
          <a:p>
            <a:pPr lvl="1"/>
            <a:r>
              <a:rPr lang="en-US" dirty="0"/>
              <a:t>During testing, small portions of the program worked correctly, but I couldn’t get all the video data to show at once</a:t>
            </a:r>
          </a:p>
          <a:p>
            <a:pPr lvl="1"/>
            <a:r>
              <a:rPr lang="en-US" dirty="0"/>
              <a:t>after weeks of rewriting code structure to improve processing efficiency with no luck, I turned to Unit testing hoping to gather more information</a:t>
            </a:r>
          </a:p>
          <a:p>
            <a:pPr lvl="1"/>
            <a:r>
              <a:rPr lang="en-US" dirty="0"/>
              <a:t>Turns out my code was adequate &amp; correct the entire time, some of the JSON data had been incorrect, and was causing the app to fail.</a:t>
            </a:r>
          </a:p>
        </p:txBody>
      </p:sp>
    </p:spTree>
    <p:extLst>
      <p:ext uri="{BB962C8B-B14F-4D97-AF65-F5344CB8AC3E}">
        <p14:creationId xmlns:p14="http://schemas.microsoft.com/office/powerpoint/2010/main" val="979824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58965-4A1C-A349-9394-D482A6B20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Product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26095-3232-6D46-A0CF-8215B2AEC6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I have created a fully functioning Roku app for Blue Mountain Television.</a:t>
            </a:r>
          </a:p>
          <a:p>
            <a:pPr lvl="1"/>
            <a:r>
              <a:rPr lang="en-US" dirty="0"/>
              <a:t>This app (unlike v1.0) will be fully accessible to BMT via a GitHub repository</a:t>
            </a:r>
          </a:p>
          <a:p>
            <a:pPr lvl="1"/>
            <a:r>
              <a:rPr lang="en-US" dirty="0"/>
              <a:t>The JSON data will be accessed via servers fully maintained &amp; accessible by BMT</a:t>
            </a:r>
          </a:p>
          <a:p>
            <a:pPr lvl="1"/>
            <a:r>
              <a:rPr lang="en-US" dirty="0"/>
              <a:t>This will allow the structure &amp; resources to be in place for the next developer to (eventually) implement the update that BMT originally wanted.</a:t>
            </a:r>
          </a:p>
          <a:p>
            <a:r>
              <a:rPr lang="en-US" b="1" dirty="0"/>
              <a:t>The program includes a fully functioning home-screen, a details/play screen for each video, and video-streaming</a:t>
            </a:r>
          </a:p>
          <a:p>
            <a:r>
              <a:rPr lang="en-US" b="1" dirty="0"/>
              <a:t>The program is organized, commented, and easily understandable</a:t>
            </a:r>
          </a:p>
          <a:p>
            <a:r>
              <a:rPr lang="en-US" b="1" dirty="0"/>
              <a:t>Smaller thumbnail images for episodes will improve processing &amp; display speeds</a:t>
            </a:r>
          </a:p>
          <a:p>
            <a:pPr lvl="1"/>
            <a:r>
              <a:rPr lang="en-US" dirty="0"/>
              <a:t>Once fully uploaded to the servers, these smaller images may improve memory management efficiency considerably (8.3MB </a:t>
            </a:r>
            <a:r>
              <a:rPr lang="en-US" dirty="0" err="1"/>
              <a:t>v.s</a:t>
            </a:r>
            <a:r>
              <a:rPr lang="en-US" dirty="0"/>
              <a:t>. 0.16MB)</a:t>
            </a:r>
          </a:p>
        </p:txBody>
      </p:sp>
    </p:spTree>
    <p:extLst>
      <p:ext uri="{BB962C8B-B14F-4D97-AF65-F5344CB8AC3E}">
        <p14:creationId xmlns:p14="http://schemas.microsoft.com/office/powerpoint/2010/main" val="3448988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flat screen television&#10;&#10;Description automatically generated">
            <a:extLst>
              <a:ext uri="{FF2B5EF4-FFF2-40B4-BE49-F238E27FC236}">
                <a16:creationId xmlns:a16="http://schemas.microsoft.com/office/drawing/2014/main" id="{E9F6AFBA-44A6-8843-AD4D-8C812EB027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28844" b="28844"/>
          <a:stretch/>
        </p:blipFill>
        <p:spPr>
          <a:xfrm>
            <a:off x="0" y="-20119"/>
            <a:ext cx="12192000" cy="6878119"/>
          </a:xfrm>
        </p:spPr>
      </p:pic>
    </p:spTree>
    <p:extLst>
      <p:ext uri="{BB962C8B-B14F-4D97-AF65-F5344CB8AC3E}">
        <p14:creationId xmlns:p14="http://schemas.microsoft.com/office/powerpoint/2010/main" val="2354158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flat screen television&#10;&#10;Description automatically generated">
            <a:extLst>
              <a:ext uri="{FF2B5EF4-FFF2-40B4-BE49-F238E27FC236}">
                <a16:creationId xmlns:a16="http://schemas.microsoft.com/office/drawing/2014/main" id="{FE9BA8E2-2AC9-4849-806F-C3A792F724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28906" b="28906"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510380107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RegularSeedLeftStep">
      <a:dk1>
        <a:srgbClr val="000000"/>
      </a:dk1>
      <a:lt1>
        <a:srgbClr val="FFFFFF"/>
      </a:lt1>
      <a:dk2>
        <a:srgbClr val="242B41"/>
      </a:dk2>
      <a:lt2>
        <a:srgbClr val="E2E8E2"/>
      </a:lt2>
      <a:accent1>
        <a:srgbClr val="D937D6"/>
      </a:accent1>
      <a:accent2>
        <a:srgbClr val="8625C7"/>
      </a:accent2>
      <a:accent3>
        <a:srgbClr val="583ADA"/>
      </a:accent3>
      <a:accent4>
        <a:srgbClr val="284EC8"/>
      </a:accent4>
      <a:accent5>
        <a:srgbClr val="37A0D9"/>
      </a:accent5>
      <a:accent6>
        <a:srgbClr val="22B6AC"/>
      </a:accent6>
      <a:hlink>
        <a:srgbClr val="329634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Words>932</Words>
  <Application>Microsoft Macintosh PowerPoint</Application>
  <PresentationFormat>Widescreen</PresentationFormat>
  <Paragraphs>69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Avenir Next LT Pro</vt:lpstr>
      <vt:lpstr>Calibri</vt:lpstr>
      <vt:lpstr>Trebuchet MS</vt:lpstr>
      <vt:lpstr>Wingdings 3</vt:lpstr>
      <vt:lpstr>AccentBoxVTI</vt:lpstr>
      <vt:lpstr>Facet</vt:lpstr>
      <vt:lpstr>BMT Roku App</vt:lpstr>
      <vt:lpstr>Why a Roku App?</vt:lpstr>
      <vt:lpstr>Original Goals</vt:lpstr>
      <vt:lpstr>The Journey / Challenges</vt:lpstr>
      <vt:lpstr>Challenges cont.</vt:lpstr>
      <vt:lpstr>Challenges cont.</vt:lpstr>
      <vt:lpstr>Final Product</vt:lpstr>
      <vt:lpstr>PowerPoint Presentation</vt:lpstr>
      <vt:lpstr>PowerPoint Presentation</vt:lpstr>
      <vt:lpstr>PowerPoint Presentation</vt:lpstr>
      <vt:lpstr>(Finishing Up?)</vt:lpstr>
      <vt:lpstr>Areas To Improve / What To Do Next</vt:lpstr>
      <vt:lpstr>Q &amp; 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BMT Roku App</dc:title>
  <dc:creator>Nicholas Perry</dc:creator>
  <cp:lastModifiedBy>Nicholas Perry</cp:lastModifiedBy>
  <cp:revision>19</cp:revision>
  <dcterms:created xsi:type="dcterms:W3CDTF">2020-06-02T12:12:39Z</dcterms:created>
  <dcterms:modified xsi:type="dcterms:W3CDTF">2020-06-03T00:44:59Z</dcterms:modified>
</cp:coreProperties>
</file>