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0" r:id="rId3"/>
    <p:sldId id="266" r:id="rId4"/>
    <p:sldId id="297" r:id="rId5"/>
    <p:sldId id="298" r:id="rId6"/>
    <p:sldId id="265" r:id="rId7"/>
    <p:sldId id="263" r:id="rId8"/>
    <p:sldId id="257" r:id="rId9"/>
    <p:sldId id="271" r:id="rId10"/>
    <p:sldId id="272" r:id="rId11"/>
    <p:sldId id="274" r:id="rId12"/>
    <p:sldId id="276" r:id="rId13"/>
    <p:sldId id="277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64" r:id="rId22"/>
    <p:sldId id="293" r:id="rId23"/>
    <p:sldId id="292" r:id="rId24"/>
    <p:sldId id="288" r:id="rId25"/>
    <p:sldId id="295" r:id="rId26"/>
    <p:sldId id="289" r:id="rId27"/>
    <p:sldId id="258" r:id="rId28"/>
    <p:sldId id="281" r:id="rId29"/>
    <p:sldId id="287" r:id="rId30"/>
    <p:sldId id="299" r:id="rId31"/>
    <p:sldId id="273" r:id="rId32"/>
    <p:sldId id="275" r:id="rId33"/>
    <p:sldId id="290" r:id="rId34"/>
    <p:sldId id="259" r:id="rId35"/>
    <p:sldId id="268" r:id="rId36"/>
    <p:sldId id="269" r:id="rId37"/>
    <p:sldId id="270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56FF4-435B-764F-0E22-79D40FEFF07A}" v="21" dt="2020-06-02T04:52:33.065"/>
    <p1510:client id="{6697419E-DD36-654F-7BDE-51FC9A591405}" v="177" dt="2020-06-02T02:36:55.025"/>
    <p1510:client id="{BA44048D-C1CC-58A4-CA9A-147CD9E95877}" v="5347" dt="2020-06-02T12:35:17.728"/>
    <p1510:client id="{E575D7B1-A134-21FF-F4C4-370D09BB98A1}" v="74" dt="2020-06-02T04:45:18.061"/>
    <p1510:client id="{E583978C-5F8B-4C82-80CD-96E777E10F1B}" v="2477" dt="2020-06-02T22:46:35.868"/>
    <p1510:client id="{E68E6C4C-C8FB-57C5-2476-5E46AE7FCCBE}" v="99" dt="2020-06-02T02:48:23.032"/>
    <p1510:client id="{F71C86C6-4C37-4CDB-B699-6FF8C9FA86A0}" v="337" dt="2020-06-01T21:14:1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8C4D1-3A27-4856-8C8C-084E509A94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1724A0-70C0-400C-B9FE-F61DFAF43A85}">
      <dgm:prSet/>
      <dgm:spPr/>
      <dgm:t>
        <a:bodyPr/>
        <a:lstStyle/>
        <a:p>
          <a:pPr rtl="0"/>
          <a:r>
            <a:rPr lang="en-US" dirty="0"/>
            <a:t>4MB Flash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 (</a:t>
          </a:r>
          <a:r>
            <a:rPr lang="en-US" b="0" i="0" u="none" strike="noStrike" cap="none" baseline="0" noProof="0" dirty="0">
              <a:latin typeface="Avenir Next LT Pro"/>
            </a:rPr>
            <a:t>Partitioning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 leaves </a:t>
          </a:r>
          <a:r>
            <a:rPr lang="en-US" b="0" i="0" u="none" strike="noStrike" cap="none" baseline="0" noProof="0" dirty="0">
              <a:latin typeface="Avenir Next LT Pro"/>
            </a:rPr>
            <a:t>1MB for the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 </a:t>
          </a:r>
          <a:r>
            <a:rPr lang="en-US" b="0" i="0" u="none" strike="noStrike" cap="none" baseline="0" noProof="0" dirty="0">
              <a:latin typeface="Avenir Next LT Pro"/>
            </a:rPr>
            <a:t>application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)</a:t>
          </a:r>
          <a:endParaRPr lang="en-US" dirty="0"/>
        </a:p>
      </dgm:t>
    </dgm:pt>
    <dgm:pt modelId="{A4B934C1-DFDA-46A9-A7DA-EF4D8D7177D7}" type="parTrans" cxnId="{7A6A62E7-9C60-4EA3-9AA8-4EF12C8FF1F6}">
      <dgm:prSet/>
      <dgm:spPr/>
      <dgm:t>
        <a:bodyPr/>
        <a:lstStyle/>
        <a:p>
          <a:endParaRPr lang="en-US"/>
        </a:p>
      </dgm:t>
    </dgm:pt>
    <dgm:pt modelId="{48BFC2F9-A171-43FD-AACA-75630D94BC1E}" type="sibTrans" cxnId="{7A6A62E7-9C60-4EA3-9AA8-4EF12C8FF1F6}">
      <dgm:prSet/>
      <dgm:spPr/>
      <dgm:t>
        <a:bodyPr/>
        <a:lstStyle/>
        <a:p>
          <a:endParaRPr lang="en-US"/>
        </a:p>
      </dgm:t>
    </dgm:pt>
    <dgm:pt modelId="{00080CEB-EBD2-4FEA-9EFB-DB2F1FA6D885}">
      <dgm:prSet/>
      <dgm:spPr/>
      <dgm:t>
        <a:bodyPr/>
        <a:lstStyle/>
        <a:p>
          <a:r>
            <a:rPr lang="en-US" dirty="0"/>
            <a:t>2-32bit LX6 processors</a:t>
          </a:r>
        </a:p>
      </dgm:t>
    </dgm:pt>
    <dgm:pt modelId="{20BABBDB-94F6-457A-8442-E2C1E4E4E8E5}" type="parTrans" cxnId="{D28F203C-7451-488E-863D-ACA1C97A3114}">
      <dgm:prSet/>
      <dgm:spPr/>
      <dgm:t>
        <a:bodyPr/>
        <a:lstStyle/>
        <a:p>
          <a:endParaRPr lang="en-US"/>
        </a:p>
      </dgm:t>
    </dgm:pt>
    <dgm:pt modelId="{FC5226FA-20B9-453A-BB07-795ACCC66B13}" type="sibTrans" cxnId="{D28F203C-7451-488E-863D-ACA1C97A3114}">
      <dgm:prSet/>
      <dgm:spPr/>
      <dgm:t>
        <a:bodyPr/>
        <a:lstStyle/>
        <a:p>
          <a:endParaRPr lang="en-US"/>
        </a:p>
      </dgm:t>
    </dgm:pt>
    <dgm:pt modelId="{D5AFB678-8F46-4A0D-A9EC-05CCABD9749C}">
      <dgm:prSet/>
      <dgm:spPr/>
      <dgm:t>
        <a:bodyPr/>
        <a:lstStyle/>
        <a:p>
          <a:r>
            <a:rPr lang="en-US" dirty="0"/>
            <a:t>520 KB SRAM</a:t>
          </a:r>
        </a:p>
      </dgm:t>
    </dgm:pt>
    <dgm:pt modelId="{5D4415F5-0AB8-432E-8EF6-04E52EF4828F}" type="parTrans" cxnId="{2EB6099F-BE6B-434C-8521-AC4081709B20}">
      <dgm:prSet/>
      <dgm:spPr/>
      <dgm:t>
        <a:bodyPr/>
        <a:lstStyle/>
        <a:p>
          <a:endParaRPr lang="en-US"/>
        </a:p>
      </dgm:t>
    </dgm:pt>
    <dgm:pt modelId="{C06F2651-9786-40AD-9151-02464190783B}" type="sibTrans" cxnId="{2EB6099F-BE6B-434C-8521-AC4081709B20}">
      <dgm:prSet/>
      <dgm:spPr/>
      <dgm:t>
        <a:bodyPr/>
        <a:lstStyle/>
        <a:p>
          <a:endParaRPr lang="en-US"/>
        </a:p>
      </dgm:t>
    </dgm:pt>
    <dgm:pt modelId="{EC34B39A-D1F3-48AD-A35C-5F70CF84C9B9}">
      <dgm:prSet/>
      <dgm:spPr/>
      <dgm:t>
        <a:bodyPr/>
        <a:lstStyle/>
        <a:p>
          <a:r>
            <a:rPr lang="en-US" dirty="0" err="1"/>
            <a:t>WiFi</a:t>
          </a:r>
          <a:r>
            <a:rPr lang="en-US" dirty="0"/>
            <a:t> Capability</a:t>
          </a:r>
        </a:p>
      </dgm:t>
    </dgm:pt>
    <dgm:pt modelId="{4B25ED9F-0738-44D6-8717-4DEE77621456}" type="parTrans" cxnId="{C01D38BA-4FAA-4D08-8D35-44A5BCA9DCEB}">
      <dgm:prSet/>
      <dgm:spPr/>
      <dgm:t>
        <a:bodyPr/>
        <a:lstStyle/>
        <a:p>
          <a:endParaRPr lang="en-US"/>
        </a:p>
      </dgm:t>
    </dgm:pt>
    <dgm:pt modelId="{3883CD1D-63EF-4FD2-8F35-1227E8B295CA}" type="sibTrans" cxnId="{C01D38BA-4FAA-4D08-8D35-44A5BCA9DCEB}">
      <dgm:prSet/>
      <dgm:spPr/>
      <dgm:t>
        <a:bodyPr/>
        <a:lstStyle/>
        <a:p>
          <a:endParaRPr lang="en-US"/>
        </a:p>
      </dgm:t>
    </dgm:pt>
    <dgm:pt modelId="{FC047E38-01B0-48C2-8880-A4CBE9C799AE}">
      <dgm:prSet/>
      <dgm:spPr/>
      <dgm:t>
        <a:bodyPr/>
        <a:lstStyle/>
        <a:p>
          <a:r>
            <a:rPr lang="en-US" dirty="0"/>
            <a:t>Runs on </a:t>
          </a:r>
          <a:r>
            <a:rPr lang="en-US" dirty="0" err="1"/>
            <a:t>FreeRTOS</a:t>
          </a:r>
        </a:p>
      </dgm:t>
    </dgm:pt>
    <dgm:pt modelId="{960D26B6-020B-419A-8097-923A2DC0DAC3}" type="parTrans" cxnId="{686D27FD-60E3-4FC5-956D-191C58A5804F}">
      <dgm:prSet/>
      <dgm:spPr/>
      <dgm:t>
        <a:bodyPr/>
        <a:lstStyle/>
        <a:p>
          <a:endParaRPr lang="en-US"/>
        </a:p>
      </dgm:t>
    </dgm:pt>
    <dgm:pt modelId="{BF4E1E04-E97D-4A5C-A983-BACC039A9670}" type="sibTrans" cxnId="{686D27FD-60E3-4FC5-956D-191C58A5804F}">
      <dgm:prSet/>
      <dgm:spPr/>
      <dgm:t>
        <a:bodyPr/>
        <a:lstStyle/>
        <a:p>
          <a:endParaRPr lang="en-US"/>
        </a:p>
      </dgm:t>
    </dgm:pt>
    <dgm:pt modelId="{8709340A-F861-4097-9FC6-8C6D1969A541}" type="pres">
      <dgm:prSet presAssocID="{56A8C4D1-3A27-4856-8C8C-084E509A94EA}" presName="root" presStyleCnt="0">
        <dgm:presLayoutVars>
          <dgm:dir/>
          <dgm:resizeHandles val="exact"/>
        </dgm:presLayoutVars>
      </dgm:prSet>
      <dgm:spPr/>
    </dgm:pt>
    <dgm:pt modelId="{DCB04A14-9194-4661-9D23-516CA76D6884}" type="pres">
      <dgm:prSet presAssocID="{E61724A0-70C0-400C-B9FE-F61DFAF43A85}" presName="compNode" presStyleCnt="0"/>
      <dgm:spPr/>
    </dgm:pt>
    <dgm:pt modelId="{B06DC09D-06F7-48A9-9C79-88E7BC0CF22B}" type="pres">
      <dgm:prSet presAssocID="{E61724A0-70C0-400C-B9FE-F61DFAF43A85}" presName="bgRect" presStyleLbl="bgShp" presStyleIdx="0" presStyleCnt="5"/>
      <dgm:spPr/>
    </dgm:pt>
    <dgm:pt modelId="{9B613BEB-E1F2-4791-8C19-72D58E710FEB}" type="pres">
      <dgm:prSet presAssocID="{E61724A0-70C0-400C-B9FE-F61DFAF43A8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473D4225-ECCD-4522-993A-AE8D271806AC}" type="pres">
      <dgm:prSet presAssocID="{E61724A0-70C0-400C-B9FE-F61DFAF43A85}" presName="spaceRect" presStyleCnt="0"/>
      <dgm:spPr/>
    </dgm:pt>
    <dgm:pt modelId="{1A1DAE17-9016-457A-8798-C126B95618E7}" type="pres">
      <dgm:prSet presAssocID="{E61724A0-70C0-400C-B9FE-F61DFAF43A85}" presName="parTx" presStyleLbl="revTx" presStyleIdx="0" presStyleCnt="5">
        <dgm:presLayoutVars>
          <dgm:chMax val="0"/>
          <dgm:chPref val="0"/>
        </dgm:presLayoutVars>
      </dgm:prSet>
      <dgm:spPr/>
    </dgm:pt>
    <dgm:pt modelId="{6302CD3C-60DB-41B3-B923-67F3BE82CE42}" type="pres">
      <dgm:prSet presAssocID="{48BFC2F9-A171-43FD-AACA-75630D94BC1E}" presName="sibTrans" presStyleCnt="0"/>
      <dgm:spPr/>
    </dgm:pt>
    <dgm:pt modelId="{712850CD-7561-4733-A7AD-7D88736AC597}" type="pres">
      <dgm:prSet presAssocID="{00080CEB-EBD2-4FEA-9EFB-DB2F1FA6D885}" presName="compNode" presStyleCnt="0"/>
      <dgm:spPr/>
    </dgm:pt>
    <dgm:pt modelId="{FBBEBDA2-6B5E-4377-9D98-DA1236D11C78}" type="pres">
      <dgm:prSet presAssocID="{00080CEB-EBD2-4FEA-9EFB-DB2F1FA6D885}" presName="bgRect" presStyleLbl="bgShp" presStyleIdx="1" presStyleCnt="5"/>
      <dgm:spPr/>
    </dgm:pt>
    <dgm:pt modelId="{FC6CBE2C-D495-4FB3-99D8-23F0E482047B}" type="pres">
      <dgm:prSet presAssocID="{00080CEB-EBD2-4FEA-9EFB-DB2F1FA6D88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D7F3F34-03B5-49DB-ACAA-1F7DF9011638}" type="pres">
      <dgm:prSet presAssocID="{00080CEB-EBD2-4FEA-9EFB-DB2F1FA6D885}" presName="spaceRect" presStyleCnt="0"/>
      <dgm:spPr/>
    </dgm:pt>
    <dgm:pt modelId="{EFB77980-441C-42F7-B14E-F0D861F766A1}" type="pres">
      <dgm:prSet presAssocID="{00080CEB-EBD2-4FEA-9EFB-DB2F1FA6D885}" presName="parTx" presStyleLbl="revTx" presStyleIdx="1" presStyleCnt="5">
        <dgm:presLayoutVars>
          <dgm:chMax val="0"/>
          <dgm:chPref val="0"/>
        </dgm:presLayoutVars>
      </dgm:prSet>
      <dgm:spPr/>
    </dgm:pt>
    <dgm:pt modelId="{1AA704F4-B994-4B4A-8FAD-1F991B36514A}" type="pres">
      <dgm:prSet presAssocID="{FC5226FA-20B9-453A-BB07-795ACCC66B13}" presName="sibTrans" presStyleCnt="0"/>
      <dgm:spPr/>
    </dgm:pt>
    <dgm:pt modelId="{CBB3EC96-8A21-4415-8DE5-C12F71A356F9}" type="pres">
      <dgm:prSet presAssocID="{D5AFB678-8F46-4A0D-A9EC-05CCABD9749C}" presName="compNode" presStyleCnt="0"/>
      <dgm:spPr/>
    </dgm:pt>
    <dgm:pt modelId="{392C4719-6D64-4037-AD9E-18449526009B}" type="pres">
      <dgm:prSet presAssocID="{D5AFB678-8F46-4A0D-A9EC-05CCABD9749C}" presName="bgRect" presStyleLbl="bgShp" presStyleIdx="2" presStyleCnt="5"/>
      <dgm:spPr/>
    </dgm:pt>
    <dgm:pt modelId="{B90AD33D-0904-4109-AB80-7A4CD8309415}" type="pres">
      <dgm:prSet presAssocID="{D5AFB678-8F46-4A0D-A9EC-05CCABD974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87723E-EDA7-41C3-A49D-2AFCCC692EC8}" type="pres">
      <dgm:prSet presAssocID="{D5AFB678-8F46-4A0D-A9EC-05CCABD9749C}" presName="spaceRect" presStyleCnt="0"/>
      <dgm:spPr/>
    </dgm:pt>
    <dgm:pt modelId="{F11339EB-5355-45C9-A469-782AA956CB4B}" type="pres">
      <dgm:prSet presAssocID="{D5AFB678-8F46-4A0D-A9EC-05CCABD9749C}" presName="parTx" presStyleLbl="revTx" presStyleIdx="2" presStyleCnt="5">
        <dgm:presLayoutVars>
          <dgm:chMax val="0"/>
          <dgm:chPref val="0"/>
        </dgm:presLayoutVars>
      </dgm:prSet>
      <dgm:spPr/>
    </dgm:pt>
    <dgm:pt modelId="{CB447F56-4378-4AD2-B6D6-34A17885B618}" type="pres">
      <dgm:prSet presAssocID="{C06F2651-9786-40AD-9151-02464190783B}" presName="sibTrans" presStyleCnt="0"/>
      <dgm:spPr/>
    </dgm:pt>
    <dgm:pt modelId="{D5CB1A86-3A30-4842-A767-D9B3E844BDD2}" type="pres">
      <dgm:prSet presAssocID="{EC34B39A-D1F3-48AD-A35C-5F70CF84C9B9}" presName="compNode" presStyleCnt="0"/>
      <dgm:spPr/>
    </dgm:pt>
    <dgm:pt modelId="{A878BCB0-7D95-44BF-9A6F-B926B517908A}" type="pres">
      <dgm:prSet presAssocID="{EC34B39A-D1F3-48AD-A35C-5F70CF84C9B9}" presName="bgRect" presStyleLbl="bgShp" presStyleIdx="3" presStyleCnt="5"/>
      <dgm:spPr/>
    </dgm:pt>
    <dgm:pt modelId="{DD1BDBA5-4FFA-4185-BE5F-9BF57BAC4926}" type="pres">
      <dgm:prSet presAssocID="{EC34B39A-D1F3-48AD-A35C-5F70CF84C9B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1E15347A-8BC6-4E34-AB18-0778DD7D193B}" type="pres">
      <dgm:prSet presAssocID="{EC34B39A-D1F3-48AD-A35C-5F70CF84C9B9}" presName="spaceRect" presStyleCnt="0"/>
      <dgm:spPr/>
    </dgm:pt>
    <dgm:pt modelId="{A528C4AF-1861-4A93-AD76-1F105EF82309}" type="pres">
      <dgm:prSet presAssocID="{EC34B39A-D1F3-48AD-A35C-5F70CF84C9B9}" presName="parTx" presStyleLbl="revTx" presStyleIdx="3" presStyleCnt="5">
        <dgm:presLayoutVars>
          <dgm:chMax val="0"/>
          <dgm:chPref val="0"/>
        </dgm:presLayoutVars>
      </dgm:prSet>
      <dgm:spPr/>
    </dgm:pt>
    <dgm:pt modelId="{6499646C-45CB-483E-BA77-7D0270D0D27C}" type="pres">
      <dgm:prSet presAssocID="{3883CD1D-63EF-4FD2-8F35-1227E8B295CA}" presName="sibTrans" presStyleCnt="0"/>
      <dgm:spPr/>
    </dgm:pt>
    <dgm:pt modelId="{072B50CE-CD34-4786-BB5D-459925D01243}" type="pres">
      <dgm:prSet presAssocID="{FC047E38-01B0-48C2-8880-A4CBE9C799AE}" presName="compNode" presStyleCnt="0"/>
      <dgm:spPr/>
    </dgm:pt>
    <dgm:pt modelId="{6462A1EA-FD7E-44A1-94DC-C0F9568AF189}" type="pres">
      <dgm:prSet presAssocID="{FC047E38-01B0-48C2-8880-A4CBE9C799AE}" presName="bgRect" presStyleLbl="bgShp" presStyleIdx="4" presStyleCnt="5"/>
      <dgm:spPr/>
    </dgm:pt>
    <dgm:pt modelId="{43E9ADF2-5EB9-4749-AF91-742C25EF1E63}" type="pres">
      <dgm:prSet presAssocID="{FC047E38-01B0-48C2-8880-A4CBE9C799A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F785636D-321E-4D2B-A133-C9ABF598F8BF}" type="pres">
      <dgm:prSet presAssocID="{FC047E38-01B0-48C2-8880-A4CBE9C799AE}" presName="spaceRect" presStyleCnt="0"/>
      <dgm:spPr/>
    </dgm:pt>
    <dgm:pt modelId="{83307C77-3FC2-4552-83E4-5B4FDD4F5136}" type="pres">
      <dgm:prSet presAssocID="{FC047E38-01B0-48C2-8880-A4CBE9C799A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AE68429-8D8C-4120-839F-F76E29C19F39}" type="presOf" srcId="{FC047E38-01B0-48C2-8880-A4CBE9C799AE}" destId="{83307C77-3FC2-4552-83E4-5B4FDD4F5136}" srcOrd="0" destOrd="0" presId="urn:microsoft.com/office/officeart/2018/2/layout/IconVerticalSolidList"/>
    <dgm:cxn modelId="{5EF43D35-95E1-4830-9DDB-918EF65227C2}" type="presOf" srcId="{D5AFB678-8F46-4A0D-A9EC-05CCABD9749C}" destId="{F11339EB-5355-45C9-A469-782AA956CB4B}" srcOrd="0" destOrd="0" presId="urn:microsoft.com/office/officeart/2018/2/layout/IconVerticalSolidList"/>
    <dgm:cxn modelId="{D28F203C-7451-488E-863D-ACA1C97A3114}" srcId="{56A8C4D1-3A27-4856-8C8C-084E509A94EA}" destId="{00080CEB-EBD2-4FEA-9EFB-DB2F1FA6D885}" srcOrd="1" destOrd="0" parTransId="{20BABBDB-94F6-457A-8442-E2C1E4E4E8E5}" sibTransId="{FC5226FA-20B9-453A-BB07-795ACCC66B13}"/>
    <dgm:cxn modelId="{ECD0383D-06C0-4914-B86D-4F7C850DFA52}" type="presOf" srcId="{EC34B39A-D1F3-48AD-A35C-5F70CF84C9B9}" destId="{A528C4AF-1861-4A93-AD76-1F105EF82309}" srcOrd="0" destOrd="0" presId="urn:microsoft.com/office/officeart/2018/2/layout/IconVerticalSolidList"/>
    <dgm:cxn modelId="{B8A2DE7B-31CE-4375-BEF2-22004ECD5064}" type="presOf" srcId="{56A8C4D1-3A27-4856-8C8C-084E509A94EA}" destId="{8709340A-F861-4097-9FC6-8C6D1969A541}" srcOrd="0" destOrd="0" presId="urn:microsoft.com/office/officeart/2018/2/layout/IconVerticalSolidList"/>
    <dgm:cxn modelId="{D78B1A91-537F-46A2-B69C-FE7FE55F9A00}" type="presOf" srcId="{E61724A0-70C0-400C-B9FE-F61DFAF43A85}" destId="{1A1DAE17-9016-457A-8798-C126B95618E7}" srcOrd="0" destOrd="0" presId="urn:microsoft.com/office/officeart/2018/2/layout/IconVerticalSolidList"/>
    <dgm:cxn modelId="{2EB6099F-BE6B-434C-8521-AC4081709B20}" srcId="{56A8C4D1-3A27-4856-8C8C-084E509A94EA}" destId="{D5AFB678-8F46-4A0D-A9EC-05CCABD9749C}" srcOrd="2" destOrd="0" parTransId="{5D4415F5-0AB8-432E-8EF6-04E52EF4828F}" sibTransId="{C06F2651-9786-40AD-9151-02464190783B}"/>
    <dgm:cxn modelId="{C01D38BA-4FAA-4D08-8D35-44A5BCA9DCEB}" srcId="{56A8C4D1-3A27-4856-8C8C-084E509A94EA}" destId="{EC34B39A-D1F3-48AD-A35C-5F70CF84C9B9}" srcOrd="3" destOrd="0" parTransId="{4B25ED9F-0738-44D6-8717-4DEE77621456}" sibTransId="{3883CD1D-63EF-4FD2-8F35-1227E8B295CA}"/>
    <dgm:cxn modelId="{7A6A62E7-9C60-4EA3-9AA8-4EF12C8FF1F6}" srcId="{56A8C4D1-3A27-4856-8C8C-084E509A94EA}" destId="{E61724A0-70C0-400C-B9FE-F61DFAF43A85}" srcOrd="0" destOrd="0" parTransId="{A4B934C1-DFDA-46A9-A7DA-EF4D8D7177D7}" sibTransId="{48BFC2F9-A171-43FD-AACA-75630D94BC1E}"/>
    <dgm:cxn modelId="{ED897AEB-1921-41DD-855D-D9940D24DF8B}" type="presOf" srcId="{00080CEB-EBD2-4FEA-9EFB-DB2F1FA6D885}" destId="{EFB77980-441C-42F7-B14E-F0D861F766A1}" srcOrd="0" destOrd="0" presId="urn:microsoft.com/office/officeart/2018/2/layout/IconVerticalSolidList"/>
    <dgm:cxn modelId="{686D27FD-60E3-4FC5-956D-191C58A5804F}" srcId="{56A8C4D1-3A27-4856-8C8C-084E509A94EA}" destId="{FC047E38-01B0-48C2-8880-A4CBE9C799AE}" srcOrd="4" destOrd="0" parTransId="{960D26B6-020B-419A-8097-923A2DC0DAC3}" sibTransId="{BF4E1E04-E97D-4A5C-A983-BACC039A9670}"/>
    <dgm:cxn modelId="{7C47D45E-B0CF-4BA4-9CCB-E677F204B231}" type="presParOf" srcId="{8709340A-F861-4097-9FC6-8C6D1969A541}" destId="{DCB04A14-9194-4661-9D23-516CA76D6884}" srcOrd="0" destOrd="0" presId="urn:microsoft.com/office/officeart/2018/2/layout/IconVerticalSolidList"/>
    <dgm:cxn modelId="{6CA78208-C581-4175-94B9-2646D1F17539}" type="presParOf" srcId="{DCB04A14-9194-4661-9D23-516CA76D6884}" destId="{B06DC09D-06F7-48A9-9C79-88E7BC0CF22B}" srcOrd="0" destOrd="0" presId="urn:microsoft.com/office/officeart/2018/2/layout/IconVerticalSolidList"/>
    <dgm:cxn modelId="{9AD57E3B-2FC6-45C4-B56F-BFDFDB00B4E7}" type="presParOf" srcId="{DCB04A14-9194-4661-9D23-516CA76D6884}" destId="{9B613BEB-E1F2-4791-8C19-72D58E710FEB}" srcOrd="1" destOrd="0" presId="urn:microsoft.com/office/officeart/2018/2/layout/IconVerticalSolidList"/>
    <dgm:cxn modelId="{CB1B0DE9-0A93-4450-BEA5-6348BEB34B27}" type="presParOf" srcId="{DCB04A14-9194-4661-9D23-516CA76D6884}" destId="{473D4225-ECCD-4522-993A-AE8D271806AC}" srcOrd="2" destOrd="0" presId="urn:microsoft.com/office/officeart/2018/2/layout/IconVerticalSolidList"/>
    <dgm:cxn modelId="{275920FF-A7AD-4333-B6A7-872692AB829B}" type="presParOf" srcId="{DCB04A14-9194-4661-9D23-516CA76D6884}" destId="{1A1DAE17-9016-457A-8798-C126B95618E7}" srcOrd="3" destOrd="0" presId="urn:microsoft.com/office/officeart/2018/2/layout/IconVerticalSolidList"/>
    <dgm:cxn modelId="{9D71924E-1C4C-4BF2-89DE-20D87E447B8F}" type="presParOf" srcId="{8709340A-F861-4097-9FC6-8C6D1969A541}" destId="{6302CD3C-60DB-41B3-B923-67F3BE82CE42}" srcOrd="1" destOrd="0" presId="urn:microsoft.com/office/officeart/2018/2/layout/IconVerticalSolidList"/>
    <dgm:cxn modelId="{6AE953DD-9C0B-44F9-A12B-163F2B1F9518}" type="presParOf" srcId="{8709340A-F861-4097-9FC6-8C6D1969A541}" destId="{712850CD-7561-4733-A7AD-7D88736AC597}" srcOrd="2" destOrd="0" presId="urn:microsoft.com/office/officeart/2018/2/layout/IconVerticalSolidList"/>
    <dgm:cxn modelId="{E53F975C-280D-4F86-BC16-A5DA908B2FCD}" type="presParOf" srcId="{712850CD-7561-4733-A7AD-7D88736AC597}" destId="{FBBEBDA2-6B5E-4377-9D98-DA1236D11C78}" srcOrd="0" destOrd="0" presId="urn:microsoft.com/office/officeart/2018/2/layout/IconVerticalSolidList"/>
    <dgm:cxn modelId="{DEC4DE53-8CC2-4978-B805-3B3BCD6F5D40}" type="presParOf" srcId="{712850CD-7561-4733-A7AD-7D88736AC597}" destId="{FC6CBE2C-D495-4FB3-99D8-23F0E482047B}" srcOrd="1" destOrd="0" presId="urn:microsoft.com/office/officeart/2018/2/layout/IconVerticalSolidList"/>
    <dgm:cxn modelId="{C310918F-D067-48CA-BA10-DD8141D85B6C}" type="presParOf" srcId="{712850CD-7561-4733-A7AD-7D88736AC597}" destId="{9D7F3F34-03B5-49DB-ACAA-1F7DF9011638}" srcOrd="2" destOrd="0" presId="urn:microsoft.com/office/officeart/2018/2/layout/IconVerticalSolidList"/>
    <dgm:cxn modelId="{E4FBE31C-66C6-4693-B680-9F4C800ECC02}" type="presParOf" srcId="{712850CD-7561-4733-A7AD-7D88736AC597}" destId="{EFB77980-441C-42F7-B14E-F0D861F766A1}" srcOrd="3" destOrd="0" presId="urn:microsoft.com/office/officeart/2018/2/layout/IconVerticalSolidList"/>
    <dgm:cxn modelId="{41D41ED8-D586-405D-BF06-F66AAC24417A}" type="presParOf" srcId="{8709340A-F861-4097-9FC6-8C6D1969A541}" destId="{1AA704F4-B994-4B4A-8FAD-1F991B36514A}" srcOrd="3" destOrd="0" presId="urn:microsoft.com/office/officeart/2018/2/layout/IconVerticalSolidList"/>
    <dgm:cxn modelId="{B23FF4D4-B5C9-4425-B87B-0DFAE1DF95F3}" type="presParOf" srcId="{8709340A-F861-4097-9FC6-8C6D1969A541}" destId="{CBB3EC96-8A21-4415-8DE5-C12F71A356F9}" srcOrd="4" destOrd="0" presId="urn:microsoft.com/office/officeart/2018/2/layout/IconVerticalSolidList"/>
    <dgm:cxn modelId="{AF202AFF-77C1-4FC7-A860-993D61074548}" type="presParOf" srcId="{CBB3EC96-8A21-4415-8DE5-C12F71A356F9}" destId="{392C4719-6D64-4037-AD9E-18449526009B}" srcOrd="0" destOrd="0" presId="urn:microsoft.com/office/officeart/2018/2/layout/IconVerticalSolidList"/>
    <dgm:cxn modelId="{8C5A5B6D-2059-4B7F-AEED-3EED900219AB}" type="presParOf" srcId="{CBB3EC96-8A21-4415-8DE5-C12F71A356F9}" destId="{B90AD33D-0904-4109-AB80-7A4CD8309415}" srcOrd="1" destOrd="0" presId="urn:microsoft.com/office/officeart/2018/2/layout/IconVerticalSolidList"/>
    <dgm:cxn modelId="{6FF8973F-5276-493C-A7B9-9B22E6E65964}" type="presParOf" srcId="{CBB3EC96-8A21-4415-8DE5-C12F71A356F9}" destId="{CD87723E-EDA7-41C3-A49D-2AFCCC692EC8}" srcOrd="2" destOrd="0" presId="urn:microsoft.com/office/officeart/2018/2/layout/IconVerticalSolidList"/>
    <dgm:cxn modelId="{E5651E49-4980-4F0E-9896-1F5FE716724A}" type="presParOf" srcId="{CBB3EC96-8A21-4415-8DE5-C12F71A356F9}" destId="{F11339EB-5355-45C9-A469-782AA956CB4B}" srcOrd="3" destOrd="0" presId="urn:microsoft.com/office/officeart/2018/2/layout/IconVerticalSolidList"/>
    <dgm:cxn modelId="{A61B0B68-41E0-4828-8767-8B3B0A13922D}" type="presParOf" srcId="{8709340A-F861-4097-9FC6-8C6D1969A541}" destId="{CB447F56-4378-4AD2-B6D6-34A17885B618}" srcOrd="5" destOrd="0" presId="urn:microsoft.com/office/officeart/2018/2/layout/IconVerticalSolidList"/>
    <dgm:cxn modelId="{102731B1-3D7B-4B4B-BD12-FE7AFAC1D9AE}" type="presParOf" srcId="{8709340A-F861-4097-9FC6-8C6D1969A541}" destId="{D5CB1A86-3A30-4842-A767-D9B3E844BDD2}" srcOrd="6" destOrd="0" presId="urn:microsoft.com/office/officeart/2018/2/layout/IconVerticalSolidList"/>
    <dgm:cxn modelId="{109CC6A9-8504-4258-B773-629905C332B1}" type="presParOf" srcId="{D5CB1A86-3A30-4842-A767-D9B3E844BDD2}" destId="{A878BCB0-7D95-44BF-9A6F-B926B517908A}" srcOrd="0" destOrd="0" presId="urn:microsoft.com/office/officeart/2018/2/layout/IconVerticalSolidList"/>
    <dgm:cxn modelId="{6BBAE55E-A349-4DED-AEB6-2D06F9891815}" type="presParOf" srcId="{D5CB1A86-3A30-4842-A767-D9B3E844BDD2}" destId="{DD1BDBA5-4FFA-4185-BE5F-9BF57BAC4926}" srcOrd="1" destOrd="0" presId="urn:microsoft.com/office/officeart/2018/2/layout/IconVerticalSolidList"/>
    <dgm:cxn modelId="{456DB03E-B5A4-443F-BAD0-84D8330F40AB}" type="presParOf" srcId="{D5CB1A86-3A30-4842-A767-D9B3E844BDD2}" destId="{1E15347A-8BC6-4E34-AB18-0778DD7D193B}" srcOrd="2" destOrd="0" presId="urn:microsoft.com/office/officeart/2018/2/layout/IconVerticalSolidList"/>
    <dgm:cxn modelId="{48033FA7-60B0-4997-8900-BDEA662B8563}" type="presParOf" srcId="{D5CB1A86-3A30-4842-A767-D9B3E844BDD2}" destId="{A528C4AF-1861-4A93-AD76-1F105EF82309}" srcOrd="3" destOrd="0" presId="urn:microsoft.com/office/officeart/2018/2/layout/IconVerticalSolidList"/>
    <dgm:cxn modelId="{55DFC703-2FD2-4155-B2A0-2C43973E14B9}" type="presParOf" srcId="{8709340A-F861-4097-9FC6-8C6D1969A541}" destId="{6499646C-45CB-483E-BA77-7D0270D0D27C}" srcOrd="7" destOrd="0" presId="urn:microsoft.com/office/officeart/2018/2/layout/IconVerticalSolidList"/>
    <dgm:cxn modelId="{87A66536-390D-4D78-BC66-DEF182A230AA}" type="presParOf" srcId="{8709340A-F861-4097-9FC6-8C6D1969A541}" destId="{072B50CE-CD34-4786-BB5D-459925D01243}" srcOrd="8" destOrd="0" presId="urn:microsoft.com/office/officeart/2018/2/layout/IconVerticalSolidList"/>
    <dgm:cxn modelId="{02AA5EA1-5D71-4E84-80C5-7CE78241EFD4}" type="presParOf" srcId="{072B50CE-CD34-4786-BB5D-459925D01243}" destId="{6462A1EA-FD7E-44A1-94DC-C0F9568AF189}" srcOrd="0" destOrd="0" presId="urn:microsoft.com/office/officeart/2018/2/layout/IconVerticalSolidList"/>
    <dgm:cxn modelId="{515B6706-60A0-48F6-A9D6-547782C5142E}" type="presParOf" srcId="{072B50CE-CD34-4786-BB5D-459925D01243}" destId="{43E9ADF2-5EB9-4749-AF91-742C25EF1E63}" srcOrd="1" destOrd="0" presId="urn:microsoft.com/office/officeart/2018/2/layout/IconVerticalSolidList"/>
    <dgm:cxn modelId="{9F381F15-0724-4993-8835-851439FFEBC1}" type="presParOf" srcId="{072B50CE-CD34-4786-BB5D-459925D01243}" destId="{F785636D-321E-4D2B-A133-C9ABF598F8BF}" srcOrd="2" destOrd="0" presId="urn:microsoft.com/office/officeart/2018/2/layout/IconVerticalSolidList"/>
    <dgm:cxn modelId="{025139AE-10A6-427E-8F87-F14070B04CB6}" type="presParOf" srcId="{072B50CE-CD34-4786-BB5D-459925D01243}" destId="{83307C77-3FC2-4552-83E4-5B4FDD4F51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0CB77-8B81-4957-B4E7-83AC3FF763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547CCFD-F1A9-481B-A0F4-4A6806FE381A}">
      <dgm:prSet/>
      <dgm:spPr/>
      <dgm:t>
        <a:bodyPr/>
        <a:lstStyle/>
        <a:p>
          <a:pPr>
            <a:defRPr cap="all"/>
          </a:pPr>
          <a:r>
            <a:rPr lang="en-US"/>
            <a:t>Project is setup with a docker container for running and testing code.</a:t>
          </a:r>
        </a:p>
      </dgm:t>
    </dgm:pt>
    <dgm:pt modelId="{12F5E555-F96E-4E1C-92AF-36D749F2EA8A}" type="parTrans" cxnId="{4E1752DD-C3CC-465B-A54B-7225813BCE08}">
      <dgm:prSet/>
      <dgm:spPr/>
      <dgm:t>
        <a:bodyPr/>
        <a:lstStyle/>
        <a:p>
          <a:endParaRPr lang="en-US"/>
        </a:p>
      </dgm:t>
    </dgm:pt>
    <dgm:pt modelId="{E2F3A3E9-26C1-41F5-A8EC-62F46006A9F6}" type="sibTrans" cxnId="{4E1752DD-C3CC-465B-A54B-7225813BCE08}">
      <dgm:prSet/>
      <dgm:spPr/>
      <dgm:t>
        <a:bodyPr/>
        <a:lstStyle/>
        <a:p>
          <a:endParaRPr lang="en-US"/>
        </a:p>
      </dgm:t>
    </dgm:pt>
    <dgm:pt modelId="{87CBA176-344B-453E-B6B8-858D673E16DF}">
      <dgm:prSet/>
      <dgm:spPr/>
      <dgm:t>
        <a:bodyPr/>
        <a:lstStyle/>
        <a:p>
          <a:pPr>
            <a:defRPr cap="all"/>
          </a:pPr>
          <a:r>
            <a:rPr lang="en-US"/>
            <a:t>Gitlab CI and CD is setup for the project to ensure the ease of any needed changes</a:t>
          </a:r>
        </a:p>
      </dgm:t>
    </dgm:pt>
    <dgm:pt modelId="{0C526EDD-5404-4771-A7E8-1432743AC636}" type="parTrans" cxnId="{C69C6711-54E7-45A8-8B94-15F7436D5BB0}">
      <dgm:prSet/>
      <dgm:spPr/>
      <dgm:t>
        <a:bodyPr/>
        <a:lstStyle/>
        <a:p>
          <a:endParaRPr lang="en-US"/>
        </a:p>
      </dgm:t>
    </dgm:pt>
    <dgm:pt modelId="{432DCA21-B003-446F-85AD-6D19FEAE6850}" type="sibTrans" cxnId="{C69C6711-54E7-45A8-8B94-15F7436D5BB0}">
      <dgm:prSet/>
      <dgm:spPr/>
      <dgm:t>
        <a:bodyPr/>
        <a:lstStyle/>
        <a:p>
          <a:endParaRPr lang="en-US"/>
        </a:p>
      </dgm:t>
    </dgm:pt>
    <dgm:pt modelId="{4FCF2111-7E6C-4A1F-8D2F-C6CDA2271F60}">
      <dgm:prSet/>
      <dgm:spPr/>
      <dgm:t>
        <a:bodyPr/>
        <a:lstStyle/>
        <a:p>
          <a:pPr>
            <a:defRPr cap="all"/>
          </a:pPr>
          <a:r>
            <a:rPr lang="en-US"/>
            <a:t>Deployments are sent to the API ready to be served to any out of date door controllers.</a:t>
          </a:r>
        </a:p>
      </dgm:t>
    </dgm:pt>
    <dgm:pt modelId="{9D4ECE19-7CEC-49B9-B79C-8CF5C3E80EAC}" type="parTrans" cxnId="{FA8C8FB4-F8F5-4841-83B6-E296E91C16AB}">
      <dgm:prSet/>
      <dgm:spPr/>
      <dgm:t>
        <a:bodyPr/>
        <a:lstStyle/>
        <a:p>
          <a:endParaRPr lang="en-US"/>
        </a:p>
      </dgm:t>
    </dgm:pt>
    <dgm:pt modelId="{40E174C9-78C0-4AC2-BC5F-1563B77B9033}" type="sibTrans" cxnId="{FA8C8FB4-F8F5-4841-83B6-E296E91C16AB}">
      <dgm:prSet/>
      <dgm:spPr/>
      <dgm:t>
        <a:bodyPr/>
        <a:lstStyle/>
        <a:p>
          <a:endParaRPr lang="en-US"/>
        </a:p>
      </dgm:t>
    </dgm:pt>
    <dgm:pt modelId="{2517E0FB-5DBE-40A8-B7A5-A2D684F1B80F}" type="pres">
      <dgm:prSet presAssocID="{4CA0CB77-8B81-4957-B4E7-83AC3FF76305}" presName="root" presStyleCnt="0">
        <dgm:presLayoutVars>
          <dgm:dir/>
          <dgm:resizeHandles val="exact"/>
        </dgm:presLayoutVars>
      </dgm:prSet>
      <dgm:spPr/>
    </dgm:pt>
    <dgm:pt modelId="{4A515116-913E-4242-BC81-AEBAAE783A97}" type="pres">
      <dgm:prSet presAssocID="{0547CCFD-F1A9-481B-A0F4-4A6806FE381A}" presName="compNode" presStyleCnt="0"/>
      <dgm:spPr/>
    </dgm:pt>
    <dgm:pt modelId="{BCD4AE01-2025-4508-A889-51907A9F48E3}" type="pres">
      <dgm:prSet presAssocID="{0547CCFD-F1A9-481B-A0F4-4A6806FE381A}" presName="iconBgRect" presStyleLbl="bgShp" presStyleIdx="0" presStyleCnt="3"/>
      <dgm:spPr/>
    </dgm:pt>
    <dgm:pt modelId="{461C0FA3-F24D-44FB-BD3B-55B8C6F001A3}" type="pres">
      <dgm:prSet presAssocID="{0547CCFD-F1A9-481B-A0F4-4A6806FE38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00889F79-873B-4D4A-9BF8-B3E483BA5074}" type="pres">
      <dgm:prSet presAssocID="{0547CCFD-F1A9-481B-A0F4-4A6806FE381A}" presName="spaceRect" presStyleCnt="0"/>
      <dgm:spPr/>
    </dgm:pt>
    <dgm:pt modelId="{7A6C6CC8-7E9D-491D-B98F-0D62FFD5E017}" type="pres">
      <dgm:prSet presAssocID="{0547CCFD-F1A9-481B-A0F4-4A6806FE381A}" presName="textRect" presStyleLbl="revTx" presStyleIdx="0" presStyleCnt="3">
        <dgm:presLayoutVars>
          <dgm:chMax val="1"/>
          <dgm:chPref val="1"/>
        </dgm:presLayoutVars>
      </dgm:prSet>
      <dgm:spPr/>
    </dgm:pt>
    <dgm:pt modelId="{E730EFAD-73CC-42EA-8E68-68A0B8975DB8}" type="pres">
      <dgm:prSet presAssocID="{E2F3A3E9-26C1-41F5-A8EC-62F46006A9F6}" presName="sibTrans" presStyleCnt="0"/>
      <dgm:spPr/>
    </dgm:pt>
    <dgm:pt modelId="{65617BFD-AA19-4459-B2CF-DD36F6519534}" type="pres">
      <dgm:prSet presAssocID="{87CBA176-344B-453E-B6B8-858D673E16DF}" presName="compNode" presStyleCnt="0"/>
      <dgm:spPr/>
    </dgm:pt>
    <dgm:pt modelId="{9B809356-1C04-4CA5-854F-EFA5B54C634D}" type="pres">
      <dgm:prSet presAssocID="{87CBA176-344B-453E-B6B8-858D673E16DF}" presName="iconBgRect" presStyleLbl="bgShp" presStyleIdx="1" presStyleCnt="3"/>
      <dgm:spPr/>
    </dgm:pt>
    <dgm:pt modelId="{26716337-CF33-44DC-BCA5-85ED7B7F5EF9}" type="pres">
      <dgm:prSet presAssocID="{87CBA176-344B-453E-B6B8-858D673E16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766508E-AE48-45B2-B782-2073DFF0313A}" type="pres">
      <dgm:prSet presAssocID="{87CBA176-344B-453E-B6B8-858D673E16DF}" presName="spaceRect" presStyleCnt="0"/>
      <dgm:spPr/>
    </dgm:pt>
    <dgm:pt modelId="{6AE25801-8658-4BD9-8BFD-F35443034C6C}" type="pres">
      <dgm:prSet presAssocID="{87CBA176-344B-453E-B6B8-858D673E16DF}" presName="textRect" presStyleLbl="revTx" presStyleIdx="1" presStyleCnt="3">
        <dgm:presLayoutVars>
          <dgm:chMax val="1"/>
          <dgm:chPref val="1"/>
        </dgm:presLayoutVars>
      </dgm:prSet>
      <dgm:spPr/>
    </dgm:pt>
    <dgm:pt modelId="{3B3F65E3-5C67-4951-A9CE-A127352E45E1}" type="pres">
      <dgm:prSet presAssocID="{432DCA21-B003-446F-85AD-6D19FEAE6850}" presName="sibTrans" presStyleCnt="0"/>
      <dgm:spPr/>
    </dgm:pt>
    <dgm:pt modelId="{D69B19BB-09B3-40F0-9FC8-D89B143744F8}" type="pres">
      <dgm:prSet presAssocID="{4FCF2111-7E6C-4A1F-8D2F-C6CDA2271F60}" presName="compNode" presStyleCnt="0"/>
      <dgm:spPr/>
    </dgm:pt>
    <dgm:pt modelId="{68EB1DB8-64A3-41BD-9A84-2E99844CFBE8}" type="pres">
      <dgm:prSet presAssocID="{4FCF2111-7E6C-4A1F-8D2F-C6CDA2271F60}" presName="iconBgRect" presStyleLbl="bgShp" presStyleIdx="2" presStyleCnt="3"/>
      <dgm:spPr/>
    </dgm:pt>
    <dgm:pt modelId="{C2ED1DF1-A7A2-4C25-8A40-319ECD452267}" type="pres">
      <dgm:prSet presAssocID="{4FCF2111-7E6C-4A1F-8D2F-C6CDA2271F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ter"/>
        </a:ext>
      </dgm:extLst>
    </dgm:pt>
    <dgm:pt modelId="{3DCF3971-1057-4468-8558-2D0D54930B0C}" type="pres">
      <dgm:prSet presAssocID="{4FCF2111-7E6C-4A1F-8D2F-C6CDA2271F60}" presName="spaceRect" presStyleCnt="0"/>
      <dgm:spPr/>
    </dgm:pt>
    <dgm:pt modelId="{FF8A3A51-E72B-4F12-8CA6-F9ABEE59FE2A}" type="pres">
      <dgm:prSet presAssocID="{4FCF2111-7E6C-4A1F-8D2F-C6CDA2271F6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E67D0A-49B7-4F8B-91C1-7B2260B5A437}" type="presOf" srcId="{87CBA176-344B-453E-B6B8-858D673E16DF}" destId="{6AE25801-8658-4BD9-8BFD-F35443034C6C}" srcOrd="0" destOrd="0" presId="urn:microsoft.com/office/officeart/2018/5/layout/IconCircleLabelList"/>
    <dgm:cxn modelId="{C69C6711-54E7-45A8-8B94-15F7436D5BB0}" srcId="{4CA0CB77-8B81-4957-B4E7-83AC3FF76305}" destId="{87CBA176-344B-453E-B6B8-858D673E16DF}" srcOrd="1" destOrd="0" parTransId="{0C526EDD-5404-4771-A7E8-1432743AC636}" sibTransId="{432DCA21-B003-446F-85AD-6D19FEAE6850}"/>
    <dgm:cxn modelId="{02882983-2ED5-4246-A2D8-407BAFE09568}" type="presOf" srcId="{0547CCFD-F1A9-481B-A0F4-4A6806FE381A}" destId="{7A6C6CC8-7E9D-491D-B98F-0D62FFD5E017}" srcOrd="0" destOrd="0" presId="urn:microsoft.com/office/officeart/2018/5/layout/IconCircleLabelList"/>
    <dgm:cxn modelId="{FA8C8FB4-F8F5-4841-83B6-E296E91C16AB}" srcId="{4CA0CB77-8B81-4957-B4E7-83AC3FF76305}" destId="{4FCF2111-7E6C-4A1F-8D2F-C6CDA2271F60}" srcOrd="2" destOrd="0" parTransId="{9D4ECE19-7CEC-49B9-B79C-8CF5C3E80EAC}" sibTransId="{40E174C9-78C0-4AC2-BC5F-1563B77B9033}"/>
    <dgm:cxn modelId="{DC38EFB5-21F2-4AAE-9025-507236F8F073}" type="presOf" srcId="{4CA0CB77-8B81-4957-B4E7-83AC3FF76305}" destId="{2517E0FB-5DBE-40A8-B7A5-A2D684F1B80F}" srcOrd="0" destOrd="0" presId="urn:microsoft.com/office/officeart/2018/5/layout/IconCircleLabelList"/>
    <dgm:cxn modelId="{4E1752DD-C3CC-465B-A54B-7225813BCE08}" srcId="{4CA0CB77-8B81-4957-B4E7-83AC3FF76305}" destId="{0547CCFD-F1A9-481B-A0F4-4A6806FE381A}" srcOrd="0" destOrd="0" parTransId="{12F5E555-F96E-4E1C-92AF-36D749F2EA8A}" sibTransId="{E2F3A3E9-26C1-41F5-A8EC-62F46006A9F6}"/>
    <dgm:cxn modelId="{8A3B13E2-8175-47A8-86B5-8134CAED42AF}" type="presOf" srcId="{4FCF2111-7E6C-4A1F-8D2F-C6CDA2271F60}" destId="{FF8A3A51-E72B-4F12-8CA6-F9ABEE59FE2A}" srcOrd="0" destOrd="0" presId="urn:microsoft.com/office/officeart/2018/5/layout/IconCircleLabelList"/>
    <dgm:cxn modelId="{2876116B-E846-4702-97B8-0F12BEE6AC81}" type="presParOf" srcId="{2517E0FB-5DBE-40A8-B7A5-A2D684F1B80F}" destId="{4A515116-913E-4242-BC81-AEBAAE783A97}" srcOrd="0" destOrd="0" presId="urn:microsoft.com/office/officeart/2018/5/layout/IconCircleLabelList"/>
    <dgm:cxn modelId="{06C06494-F32A-425B-9CBD-825E61DBA199}" type="presParOf" srcId="{4A515116-913E-4242-BC81-AEBAAE783A97}" destId="{BCD4AE01-2025-4508-A889-51907A9F48E3}" srcOrd="0" destOrd="0" presId="urn:microsoft.com/office/officeart/2018/5/layout/IconCircleLabelList"/>
    <dgm:cxn modelId="{38BA9431-E274-437C-A370-AE01A992A004}" type="presParOf" srcId="{4A515116-913E-4242-BC81-AEBAAE783A97}" destId="{461C0FA3-F24D-44FB-BD3B-55B8C6F001A3}" srcOrd="1" destOrd="0" presId="urn:microsoft.com/office/officeart/2018/5/layout/IconCircleLabelList"/>
    <dgm:cxn modelId="{A83FBA3A-CBC7-4DCD-A173-91AF53CE3B8A}" type="presParOf" srcId="{4A515116-913E-4242-BC81-AEBAAE783A97}" destId="{00889F79-873B-4D4A-9BF8-B3E483BA5074}" srcOrd="2" destOrd="0" presId="urn:microsoft.com/office/officeart/2018/5/layout/IconCircleLabelList"/>
    <dgm:cxn modelId="{D81E03A6-0892-4A96-B5B7-CA91055E13C0}" type="presParOf" srcId="{4A515116-913E-4242-BC81-AEBAAE783A97}" destId="{7A6C6CC8-7E9D-491D-B98F-0D62FFD5E017}" srcOrd="3" destOrd="0" presId="urn:microsoft.com/office/officeart/2018/5/layout/IconCircleLabelList"/>
    <dgm:cxn modelId="{0A63A4A7-7EC4-4AD4-BCEE-3F2E1602633F}" type="presParOf" srcId="{2517E0FB-5DBE-40A8-B7A5-A2D684F1B80F}" destId="{E730EFAD-73CC-42EA-8E68-68A0B8975DB8}" srcOrd="1" destOrd="0" presId="urn:microsoft.com/office/officeart/2018/5/layout/IconCircleLabelList"/>
    <dgm:cxn modelId="{C73B0C39-4654-430A-8A5C-BDA5958387D2}" type="presParOf" srcId="{2517E0FB-5DBE-40A8-B7A5-A2D684F1B80F}" destId="{65617BFD-AA19-4459-B2CF-DD36F6519534}" srcOrd="2" destOrd="0" presId="urn:microsoft.com/office/officeart/2018/5/layout/IconCircleLabelList"/>
    <dgm:cxn modelId="{33A88F9F-C9C4-485B-BA22-0D347E08B872}" type="presParOf" srcId="{65617BFD-AA19-4459-B2CF-DD36F6519534}" destId="{9B809356-1C04-4CA5-854F-EFA5B54C634D}" srcOrd="0" destOrd="0" presId="urn:microsoft.com/office/officeart/2018/5/layout/IconCircleLabelList"/>
    <dgm:cxn modelId="{9FB3153C-5597-4B8C-9F18-0FFE66874BBD}" type="presParOf" srcId="{65617BFD-AA19-4459-B2CF-DD36F6519534}" destId="{26716337-CF33-44DC-BCA5-85ED7B7F5EF9}" srcOrd="1" destOrd="0" presId="urn:microsoft.com/office/officeart/2018/5/layout/IconCircleLabelList"/>
    <dgm:cxn modelId="{DFE628AD-85C2-40D2-92B7-CBC8EAA498BB}" type="presParOf" srcId="{65617BFD-AA19-4459-B2CF-DD36F6519534}" destId="{0766508E-AE48-45B2-B782-2073DFF0313A}" srcOrd="2" destOrd="0" presId="urn:microsoft.com/office/officeart/2018/5/layout/IconCircleLabelList"/>
    <dgm:cxn modelId="{415F1D7C-9816-4D9A-ADA2-32C93A8C6198}" type="presParOf" srcId="{65617BFD-AA19-4459-B2CF-DD36F6519534}" destId="{6AE25801-8658-4BD9-8BFD-F35443034C6C}" srcOrd="3" destOrd="0" presId="urn:microsoft.com/office/officeart/2018/5/layout/IconCircleLabelList"/>
    <dgm:cxn modelId="{D3B28C7D-D77D-4FBD-A7A5-2908427B3AC8}" type="presParOf" srcId="{2517E0FB-5DBE-40A8-B7A5-A2D684F1B80F}" destId="{3B3F65E3-5C67-4951-A9CE-A127352E45E1}" srcOrd="3" destOrd="0" presId="urn:microsoft.com/office/officeart/2018/5/layout/IconCircleLabelList"/>
    <dgm:cxn modelId="{6B13990B-41C5-4754-B89E-8DBD14353AD0}" type="presParOf" srcId="{2517E0FB-5DBE-40A8-B7A5-A2D684F1B80F}" destId="{D69B19BB-09B3-40F0-9FC8-D89B143744F8}" srcOrd="4" destOrd="0" presId="urn:microsoft.com/office/officeart/2018/5/layout/IconCircleLabelList"/>
    <dgm:cxn modelId="{5A40394B-6C94-40D7-ACC2-2D0D6960E334}" type="presParOf" srcId="{D69B19BB-09B3-40F0-9FC8-D89B143744F8}" destId="{68EB1DB8-64A3-41BD-9A84-2E99844CFBE8}" srcOrd="0" destOrd="0" presId="urn:microsoft.com/office/officeart/2018/5/layout/IconCircleLabelList"/>
    <dgm:cxn modelId="{3D69412F-B12B-47DD-8348-69745BFE5DB7}" type="presParOf" srcId="{D69B19BB-09B3-40F0-9FC8-D89B143744F8}" destId="{C2ED1DF1-A7A2-4C25-8A40-319ECD452267}" srcOrd="1" destOrd="0" presId="urn:microsoft.com/office/officeart/2018/5/layout/IconCircleLabelList"/>
    <dgm:cxn modelId="{254432E1-CCAA-4784-8335-7577473D6608}" type="presParOf" srcId="{D69B19BB-09B3-40F0-9FC8-D89B143744F8}" destId="{3DCF3971-1057-4468-8558-2D0D54930B0C}" srcOrd="2" destOrd="0" presId="urn:microsoft.com/office/officeart/2018/5/layout/IconCircleLabelList"/>
    <dgm:cxn modelId="{67CA2F62-A3FD-4505-9837-6BC3DC455B7D}" type="presParOf" srcId="{D69B19BB-09B3-40F0-9FC8-D89B143744F8}" destId="{FF8A3A51-E72B-4F12-8CA6-F9ABEE59FE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A133F-CE7E-41E6-BFCE-57E8341EE7C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513BA76-46E3-4E32-8176-9DB1085BB35F}">
      <dgm:prSet/>
      <dgm:spPr/>
      <dgm:t>
        <a:bodyPr/>
        <a:lstStyle/>
        <a:p>
          <a:pPr rtl="0"/>
          <a:r>
            <a:rPr lang="en-US" dirty="0"/>
            <a:t>Old system uses a client server model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 which </a:t>
          </a:r>
          <a:r>
            <a:rPr lang="en-US" b="0" i="0" u="none" strike="noStrike" cap="none" baseline="0" noProof="0" dirty="0">
              <a:latin typeface="Avenir Next LT Pro"/>
            </a:rPr>
            <a:t>is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 </a:t>
          </a:r>
          <a:r>
            <a:rPr lang="en-US" b="0" i="0" u="none" strike="noStrike" cap="none" baseline="0" noProof="0" dirty="0">
              <a:latin typeface="Avenir Next LT Pro"/>
            </a:rPr>
            <a:t>compatible with the new system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venir Next LT Pro"/>
            </a:rPr>
            <a:t>.</a:t>
          </a:r>
          <a:endParaRPr lang="en-US" dirty="0"/>
        </a:p>
      </dgm:t>
    </dgm:pt>
    <dgm:pt modelId="{6E28B230-E097-4FAB-ADC8-D11DB6AD25DC}" type="parTrans" cxnId="{ACBCD4A4-BBA9-4407-96B3-84D1F4752C75}">
      <dgm:prSet/>
      <dgm:spPr/>
      <dgm:t>
        <a:bodyPr/>
        <a:lstStyle/>
        <a:p>
          <a:endParaRPr lang="en-US"/>
        </a:p>
      </dgm:t>
    </dgm:pt>
    <dgm:pt modelId="{918241C4-8BEE-451F-A1A6-8D410B080D7E}" type="sibTrans" cxnId="{ACBCD4A4-BBA9-4407-96B3-84D1F4752C75}">
      <dgm:prSet/>
      <dgm:spPr/>
      <dgm:t>
        <a:bodyPr/>
        <a:lstStyle/>
        <a:p>
          <a:endParaRPr lang="en-US"/>
        </a:p>
      </dgm:t>
    </dgm:pt>
    <dgm:pt modelId="{428F28BC-3817-46E4-AD97-2E1E123FDF83}">
      <dgm:prSet/>
      <dgm:spPr/>
      <dgm:t>
        <a:bodyPr/>
        <a:lstStyle/>
        <a:p>
          <a:r>
            <a:rPr lang="en-US" dirty="0"/>
            <a:t>Migrated doors</a:t>
          </a:r>
        </a:p>
      </dgm:t>
    </dgm:pt>
    <dgm:pt modelId="{B2C2FB02-6300-4250-B9A6-DB06DBDBADB4}" type="parTrans" cxnId="{8361A26E-B724-4B50-828D-2CE62940AF37}">
      <dgm:prSet/>
      <dgm:spPr/>
      <dgm:t>
        <a:bodyPr/>
        <a:lstStyle/>
        <a:p>
          <a:endParaRPr lang="en-US"/>
        </a:p>
      </dgm:t>
    </dgm:pt>
    <dgm:pt modelId="{A8C28A21-C87D-4361-B961-3FAF44093A74}" type="sibTrans" cxnId="{8361A26E-B724-4B50-828D-2CE62940AF37}">
      <dgm:prSet/>
      <dgm:spPr/>
      <dgm:t>
        <a:bodyPr/>
        <a:lstStyle/>
        <a:p>
          <a:endParaRPr lang="en-US"/>
        </a:p>
      </dgm:t>
    </dgm:pt>
    <dgm:pt modelId="{18CE3BD6-A828-410A-A9EB-0B0DB6078353}">
      <dgm:prSet/>
      <dgm:spPr/>
      <dgm:t>
        <a:bodyPr/>
        <a:lstStyle/>
        <a:p>
          <a:r>
            <a:rPr lang="en-US" dirty="0"/>
            <a:t>Migrated users</a:t>
          </a:r>
        </a:p>
      </dgm:t>
    </dgm:pt>
    <dgm:pt modelId="{EDBEFC0C-D4B8-4BBD-BC16-C26C8E17E081}" type="parTrans" cxnId="{9C1A90F2-3C55-4096-A379-DDCD9775FBC2}">
      <dgm:prSet/>
      <dgm:spPr/>
      <dgm:t>
        <a:bodyPr/>
        <a:lstStyle/>
        <a:p>
          <a:endParaRPr lang="en-US"/>
        </a:p>
      </dgm:t>
    </dgm:pt>
    <dgm:pt modelId="{17061394-3B78-40D9-AE92-E098E7DFC609}" type="sibTrans" cxnId="{9C1A90F2-3C55-4096-A379-DDCD9775FBC2}">
      <dgm:prSet/>
      <dgm:spPr/>
      <dgm:t>
        <a:bodyPr/>
        <a:lstStyle/>
        <a:p>
          <a:endParaRPr lang="en-US"/>
        </a:p>
      </dgm:t>
    </dgm:pt>
    <dgm:pt modelId="{3AB71DF3-5931-49A7-A1D7-98DE7E6B37D0}">
      <dgm:prSet/>
      <dgm:spPr/>
      <dgm:t>
        <a:bodyPr/>
        <a:lstStyle/>
        <a:p>
          <a:r>
            <a:rPr lang="en-US" dirty="0"/>
            <a:t>Hooked into old code to make API requests to the new system instead of checking old database</a:t>
          </a:r>
        </a:p>
      </dgm:t>
    </dgm:pt>
    <dgm:pt modelId="{ED317ED5-2248-47B3-A2A9-D4A3A820F1AB}" type="parTrans" cxnId="{883034F5-080E-4C60-B989-074F0CAAC957}">
      <dgm:prSet/>
      <dgm:spPr/>
      <dgm:t>
        <a:bodyPr/>
        <a:lstStyle/>
        <a:p>
          <a:endParaRPr lang="en-US"/>
        </a:p>
      </dgm:t>
    </dgm:pt>
    <dgm:pt modelId="{B97D7470-607E-4581-BA5A-E1F8FEB33B73}" type="sibTrans" cxnId="{883034F5-080E-4C60-B989-074F0CAAC957}">
      <dgm:prSet/>
      <dgm:spPr/>
      <dgm:t>
        <a:bodyPr/>
        <a:lstStyle/>
        <a:p>
          <a:endParaRPr lang="en-US"/>
        </a:p>
      </dgm:t>
    </dgm:pt>
    <dgm:pt modelId="{13E96D3C-3FA5-4F29-842A-1E0F6DBEB92D}" type="pres">
      <dgm:prSet presAssocID="{E0CA133F-CE7E-41E6-BFCE-57E8341EE7C5}" presName="root" presStyleCnt="0">
        <dgm:presLayoutVars>
          <dgm:dir/>
          <dgm:resizeHandles val="exact"/>
        </dgm:presLayoutVars>
      </dgm:prSet>
      <dgm:spPr/>
    </dgm:pt>
    <dgm:pt modelId="{0C3FA8B1-3E31-470C-93BC-0B5F18B78E48}" type="pres">
      <dgm:prSet presAssocID="{2513BA76-46E3-4E32-8176-9DB1085BB35F}" presName="compNode" presStyleCnt="0"/>
      <dgm:spPr/>
    </dgm:pt>
    <dgm:pt modelId="{8BD88BA5-1623-4F19-995C-4C0F36F26AB9}" type="pres">
      <dgm:prSet presAssocID="{2513BA76-46E3-4E32-8176-9DB1085BB3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2F34C17-B79D-4280-B79C-89D24A7BDC9A}" type="pres">
      <dgm:prSet presAssocID="{2513BA76-46E3-4E32-8176-9DB1085BB35F}" presName="spaceRect" presStyleCnt="0"/>
      <dgm:spPr/>
    </dgm:pt>
    <dgm:pt modelId="{689D09F9-6A44-47E3-B02F-A74C1FF345C5}" type="pres">
      <dgm:prSet presAssocID="{2513BA76-46E3-4E32-8176-9DB1085BB35F}" presName="textRect" presStyleLbl="revTx" presStyleIdx="0" presStyleCnt="4">
        <dgm:presLayoutVars>
          <dgm:chMax val="1"/>
          <dgm:chPref val="1"/>
        </dgm:presLayoutVars>
      </dgm:prSet>
      <dgm:spPr/>
    </dgm:pt>
    <dgm:pt modelId="{7A86CB1B-E5BC-48C5-B9B2-539DF1FA51A6}" type="pres">
      <dgm:prSet presAssocID="{918241C4-8BEE-451F-A1A6-8D410B080D7E}" presName="sibTrans" presStyleCnt="0"/>
      <dgm:spPr/>
    </dgm:pt>
    <dgm:pt modelId="{47429B44-7E13-4137-AF94-EBD7F6428D33}" type="pres">
      <dgm:prSet presAssocID="{428F28BC-3817-46E4-AD97-2E1E123FDF83}" presName="compNode" presStyleCnt="0"/>
      <dgm:spPr/>
    </dgm:pt>
    <dgm:pt modelId="{06190445-9C62-4472-BFDA-8FB80B7D8CD8}" type="pres">
      <dgm:prSet presAssocID="{428F28BC-3817-46E4-AD97-2E1E123FDF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C2D0824-8AE6-4021-BC31-B376B2E9BA7E}" type="pres">
      <dgm:prSet presAssocID="{428F28BC-3817-46E4-AD97-2E1E123FDF83}" presName="spaceRect" presStyleCnt="0"/>
      <dgm:spPr/>
    </dgm:pt>
    <dgm:pt modelId="{39D18B84-77DD-4076-8485-BCE820D11EDF}" type="pres">
      <dgm:prSet presAssocID="{428F28BC-3817-46E4-AD97-2E1E123FDF83}" presName="textRect" presStyleLbl="revTx" presStyleIdx="1" presStyleCnt="4">
        <dgm:presLayoutVars>
          <dgm:chMax val="1"/>
          <dgm:chPref val="1"/>
        </dgm:presLayoutVars>
      </dgm:prSet>
      <dgm:spPr/>
    </dgm:pt>
    <dgm:pt modelId="{33B3CD15-8B95-4BC6-A3FE-C00438E406D3}" type="pres">
      <dgm:prSet presAssocID="{A8C28A21-C87D-4361-B961-3FAF44093A74}" presName="sibTrans" presStyleCnt="0"/>
      <dgm:spPr/>
    </dgm:pt>
    <dgm:pt modelId="{9D40FE62-A27A-4D51-B7BD-3C7F1BFFBF81}" type="pres">
      <dgm:prSet presAssocID="{18CE3BD6-A828-410A-A9EB-0B0DB6078353}" presName="compNode" presStyleCnt="0"/>
      <dgm:spPr/>
    </dgm:pt>
    <dgm:pt modelId="{CF9F3839-CC19-47CF-B379-55FD47FBF3C0}" type="pres">
      <dgm:prSet presAssocID="{18CE3BD6-A828-410A-A9EB-0B0DB60783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9B7956E-1910-47E7-BCD7-844481F32D93}" type="pres">
      <dgm:prSet presAssocID="{18CE3BD6-A828-410A-A9EB-0B0DB6078353}" presName="spaceRect" presStyleCnt="0"/>
      <dgm:spPr/>
    </dgm:pt>
    <dgm:pt modelId="{5C330F98-83C2-4C87-8CE4-8DD7DAD52ACF}" type="pres">
      <dgm:prSet presAssocID="{18CE3BD6-A828-410A-A9EB-0B0DB6078353}" presName="textRect" presStyleLbl="revTx" presStyleIdx="2" presStyleCnt="4">
        <dgm:presLayoutVars>
          <dgm:chMax val="1"/>
          <dgm:chPref val="1"/>
        </dgm:presLayoutVars>
      </dgm:prSet>
      <dgm:spPr/>
    </dgm:pt>
    <dgm:pt modelId="{C4A4812B-FDB1-485D-B1AD-3DDED35A874A}" type="pres">
      <dgm:prSet presAssocID="{17061394-3B78-40D9-AE92-E098E7DFC609}" presName="sibTrans" presStyleCnt="0"/>
      <dgm:spPr/>
    </dgm:pt>
    <dgm:pt modelId="{3A4C78B0-3835-4F98-9328-747DB84CA71B}" type="pres">
      <dgm:prSet presAssocID="{3AB71DF3-5931-49A7-A1D7-98DE7E6B37D0}" presName="compNode" presStyleCnt="0"/>
      <dgm:spPr/>
    </dgm:pt>
    <dgm:pt modelId="{AB6EB80F-95A7-4F37-B496-16B97F0F1C50}" type="pres">
      <dgm:prSet presAssocID="{3AB71DF3-5931-49A7-A1D7-98DE7E6B37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E7867227-0CB3-442B-8EBD-6982C6C37C6B}" type="pres">
      <dgm:prSet presAssocID="{3AB71DF3-5931-49A7-A1D7-98DE7E6B37D0}" presName="spaceRect" presStyleCnt="0"/>
      <dgm:spPr/>
    </dgm:pt>
    <dgm:pt modelId="{4B8FC066-4F36-4DE6-8C38-2C5B5326A8D3}" type="pres">
      <dgm:prSet presAssocID="{3AB71DF3-5931-49A7-A1D7-98DE7E6B37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EA5719-B7CA-4E9C-807A-5D38E42BFAB5}" type="presOf" srcId="{E0CA133F-CE7E-41E6-BFCE-57E8341EE7C5}" destId="{13E96D3C-3FA5-4F29-842A-1E0F6DBEB92D}" srcOrd="0" destOrd="0" presId="urn:microsoft.com/office/officeart/2018/2/layout/IconLabelList"/>
    <dgm:cxn modelId="{8A3B6561-231B-4C37-965B-442EFD870B0A}" type="presOf" srcId="{428F28BC-3817-46E4-AD97-2E1E123FDF83}" destId="{39D18B84-77DD-4076-8485-BCE820D11EDF}" srcOrd="0" destOrd="0" presId="urn:microsoft.com/office/officeart/2018/2/layout/IconLabelList"/>
    <dgm:cxn modelId="{8361A26E-B724-4B50-828D-2CE62940AF37}" srcId="{E0CA133F-CE7E-41E6-BFCE-57E8341EE7C5}" destId="{428F28BC-3817-46E4-AD97-2E1E123FDF83}" srcOrd="1" destOrd="0" parTransId="{B2C2FB02-6300-4250-B9A6-DB06DBDBADB4}" sibTransId="{A8C28A21-C87D-4361-B961-3FAF44093A74}"/>
    <dgm:cxn modelId="{ACBCD4A4-BBA9-4407-96B3-84D1F4752C75}" srcId="{E0CA133F-CE7E-41E6-BFCE-57E8341EE7C5}" destId="{2513BA76-46E3-4E32-8176-9DB1085BB35F}" srcOrd="0" destOrd="0" parTransId="{6E28B230-E097-4FAB-ADC8-D11DB6AD25DC}" sibTransId="{918241C4-8BEE-451F-A1A6-8D410B080D7E}"/>
    <dgm:cxn modelId="{42615FC4-0F9A-4090-A6B2-B7CBB5DA0D08}" type="presOf" srcId="{18CE3BD6-A828-410A-A9EB-0B0DB6078353}" destId="{5C330F98-83C2-4C87-8CE4-8DD7DAD52ACF}" srcOrd="0" destOrd="0" presId="urn:microsoft.com/office/officeart/2018/2/layout/IconLabelList"/>
    <dgm:cxn modelId="{D1F6FED0-5492-4A38-A956-0254064559B4}" type="presOf" srcId="{3AB71DF3-5931-49A7-A1D7-98DE7E6B37D0}" destId="{4B8FC066-4F36-4DE6-8C38-2C5B5326A8D3}" srcOrd="0" destOrd="0" presId="urn:microsoft.com/office/officeart/2018/2/layout/IconLabelList"/>
    <dgm:cxn modelId="{626EF0E4-AF1B-4569-90FB-01B9CE679A93}" type="presOf" srcId="{2513BA76-46E3-4E32-8176-9DB1085BB35F}" destId="{689D09F9-6A44-47E3-B02F-A74C1FF345C5}" srcOrd="0" destOrd="0" presId="urn:microsoft.com/office/officeart/2018/2/layout/IconLabelList"/>
    <dgm:cxn modelId="{9C1A90F2-3C55-4096-A379-DDCD9775FBC2}" srcId="{E0CA133F-CE7E-41E6-BFCE-57E8341EE7C5}" destId="{18CE3BD6-A828-410A-A9EB-0B0DB6078353}" srcOrd="2" destOrd="0" parTransId="{EDBEFC0C-D4B8-4BBD-BC16-C26C8E17E081}" sibTransId="{17061394-3B78-40D9-AE92-E098E7DFC609}"/>
    <dgm:cxn modelId="{883034F5-080E-4C60-B989-074F0CAAC957}" srcId="{E0CA133F-CE7E-41E6-BFCE-57E8341EE7C5}" destId="{3AB71DF3-5931-49A7-A1D7-98DE7E6B37D0}" srcOrd="3" destOrd="0" parTransId="{ED317ED5-2248-47B3-A2A9-D4A3A820F1AB}" sibTransId="{B97D7470-607E-4581-BA5A-E1F8FEB33B73}"/>
    <dgm:cxn modelId="{F1ADDE01-8AE7-47A7-8817-188410805469}" type="presParOf" srcId="{13E96D3C-3FA5-4F29-842A-1E0F6DBEB92D}" destId="{0C3FA8B1-3E31-470C-93BC-0B5F18B78E48}" srcOrd="0" destOrd="0" presId="urn:microsoft.com/office/officeart/2018/2/layout/IconLabelList"/>
    <dgm:cxn modelId="{8D9CEDF0-9768-4C60-BF73-F0AF37CC7E31}" type="presParOf" srcId="{0C3FA8B1-3E31-470C-93BC-0B5F18B78E48}" destId="{8BD88BA5-1623-4F19-995C-4C0F36F26AB9}" srcOrd="0" destOrd="0" presId="urn:microsoft.com/office/officeart/2018/2/layout/IconLabelList"/>
    <dgm:cxn modelId="{427084EF-5C94-4E84-8C99-A24D32D15AC7}" type="presParOf" srcId="{0C3FA8B1-3E31-470C-93BC-0B5F18B78E48}" destId="{12F34C17-B79D-4280-B79C-89D24A7BDC9A}" srcOrd="1" destOrd="0" presId="urn:microsoft.com/office/officeart/2018/2/layout/IconLabelList"/>
    <dgm:cxn modelId="{354F2748-C9DC-4886-9ECB-FB6847FAD9F1}" type="presParOf" srcId="{0C3FA8B1-3E31-470C-93BC-0B5F18B78E48}" destId="{689D09F9-6A44-47E3-B02F-A74C1FF345C5}" srcOrd="2" destOrd="0" presId="urn:microsoft.com/office/officeart/2018/2/layout/IconLabelList"/>
    <dgm:cxn modelId="{433EAB90-6545-4AD0-BF6B-7BC61A428C4E}" type="presParOf" srcId="{13E96D3C-3FA5-4F29-842A-1E0F6DBEB92D}" destId="{7A86CB1B-E5BC-48C5-B9B2-539DF1FA51A6}" srcOrd="1" destOrd="0" presId="urn:microsoft.com/office/officeart/2018/2/layout/IconLabelList"/>
    <dgm:cxn modelId="{84A65C9B-6BFE-451F-BBA7-4B3C0B2B2391}" type="presParOf" srcId="{13E96D3C-3FA5-4F29-842A-1E0F6DBEB92D}" destId="{47429B44-7E13-4137-AF94-EBD7F6428D33}" srcOrd="2" destOrd="0" presId="urn:microsoft.com/office/officeart/2018/2/layout/IconLabelList"/>
    <dgm:cxn modelId="{788C4A31-0217-4499-A060-F37BF765DEB5}" type="presParOf" srcId="{47429B44-7E13-4137-AF94-EBD7F6428D33}" destId="{06190445-9C62-4472-BFDA-8FB80B7D8CD8}" srcOrd="0" destOrd="0" presId="urn:microsoft.com/office/officeart/2018/2/layout/IconLabelList"/>
    <dgm:cxn modelId="{2F51E8D5-7581-48A7-8055-28F4286C7B04}" type="presParOf" srcId="{47429B44-7E13-4137-AF94-EBD7F6428D33}" destId="{2C2D0824-8AE6-4021-BC31-B376B2E9BA7E}" srcOrd="1" destOrd="0" presId="urn:microsoft.com/office/officeart/2018/2/layout/IconLabelList"/>
    <dgm:cxn modelId="{6EFE0919-B640-48ED-AF13-8396C4C97C57}" type="presParOf" srcId="{47429B44-7E13-4137-AF94-EBD7F6428D33}" destId="{39D18B84-77DD-4076-8485-BCE820D11EDF}" srcOrd="2" destOrd="0" presId="urn:microsoft.com/office/officeart/2018/2/layout/IconLabelList"/>
    <dgm:cxn modelId="{239DC414-E171-4C7E-AB27-DCCEE2F2FE94}" type="presParOf" srcId="{13E96D3C-3FA5-4F29-842A-1E0F6DBEB92D}" destId="{33B3CD15-8B95-4BC6-A3FE-C00438E406D3}" srcOrd="3" destOrd="0" presId="urn:microsoft.com/office/officeart/2018/2/layout/IconLabelList"/>
    <dgm:cxn modelId="{975F4051-A030-4CA3-949A-CE87697C6024}" type="presParOf" srcId="{13E96D3C-3FA5-4F29-842A-1E0F6DBEB92D}" destId="{9D40FE62-A27A-4D51-B7BD-3C7F1BFFBF81}" srcOrd="4" destOrd="0" presId="urn:microsoft.com/office/officeart/2018/2/layout/IconLabelList"/>
    <dgm:cxn modelId="{DD77326C-11BD-4AC1-80C8-FE6F040526BC}" type="presParOf" srcId="{9D40FE62-A27A-4D51-B7BD-3C7F1BFFBF81}" destId="{CF9F3839-CC19-47CF-B379-55FD47FBF3C0}" srcOrd="0" destOrd="0" presId="urn:microsoft.com/office/officeart/2018/2/layout/IconLabelList"/>
    <dgm:cxn modelId="{A7C953BE-246E-4AE8-92AC-1C07DEF3D8C8}" type="presParOf" srcId="{9D40FE62-A27A-4D51-B7BD-3C7F1BFFBF81}" destId="{D9B7956E-1910-47E7-BCD7-844481F32D93}" srcOrd="1" destOrd="0" presId="urn:microsoft.com/office/officeart/2018/2/layout/IconLabelList"/>
    <dgm:cxn modelId="{207D56FD-A47A-4965-90F2-E715A398CC24}" type="presParOf" srcId="{9D40FE62-A27A-4D51-B7BD-3C7F1BFFBF81}" destId="{5C330F98-83C2-4C87-8CE4-8DD7DAD52ACF}" srcOrd="2" destOrd="0" presId="urn:microsoft.com/office/officeart/2018/2/layout/IconLabelList"/>
    <dgm:cxn modelId="{83263938-B5B8-4DE5-9AFF-67EA10B9E502}" type="presParOf" srcId="{13E96D3C-3FA5-4F29-842A-1E0F6DBEB92D}" destId="{C4A4812B-FDB1-485D-B1AD-3DDED35A874A}" srcOrd="5" destOrd="0" presId="urn:microsoft.com/office/officeart/2018/2/layout/IconLabelList"/>
    <dgm:cxn modelId="{AB505C9E-1B0D-42C5-A567-319A81A5A9C3}" type="presParOf" srcId="{13E96D3C-3FA5-4F29-842A-1E0F6DBEB92D}" destId="{3A4C78B0-3835-4F98-9328-747DB84CA71B}" srcOrd="6" destOrd="0" presId="urn:microsoft.com/office/officeart/2018/2/layout/IconLabelList"/>
    <dgm:cxn modelId="{53D44E1C-4738-4186-8A80-5A02DF232437}" type="presParOf" srcId="{3A4C78B0-3835-4F98-9328-747DB84CA71B}" destId="{AB6EB80F-95A7-4F37-B496-16B97F0F1C50}" srcOrd="0" destOrd="0" presId="urn:microsoft.com/office/officeart/2018/2/layout/IconLabelList"/>
    <dgm:cxn modelId="{BC252B5B-20BC-40C7-BD0C-7A7B06030344}" type="presParOf" srcId="{3A4C78B0-3835-4F98-9328-747DB84CA71B}" destId="{E7867227-0CB3-442B-8EBD-6982C6C37C6B}" srcOrd="1" destOrd="0" presId="urn:microsoft.com/office/officeart/2018/2/layout/IconLabelList"/>
    <dgm:cxn modelId="{D695A713-535E-4976-A016-1560232A09F6}" type="presParOf" srcId="{3A4C78B0-3835-4F98-9328-747DB84CA71B}" destId="{4B8FC066-4F36-4DE6-8C38-2C5B5326A8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9EEC95-8901-490F-80A6-A547920BDD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9C066D9-8C3A-44B5-AF97-6B002349E5DF}">
      <dgm:prSet/>
      <dgm:spPr/>
      <dgm:t>
        <a:bodyPr/>
        <a:lstStyle/>
        <a:p>
          <a:r>
            <a:rPr lang="en-US" dirty="0"/>
            <a:t>All currently working doors have been migrated and are running on the new project</a:t>
          </a:r>
        </a:p>
      </dgm:t>
    </dgm:pt>
    <dgm:pt modelId="{8BF6090C-B792-48C8-876A-048EC3D1FD7E}" type="parTrans" cxnId="{E23E52D1-95F8-445B-8854-F118943BDFD7}">
      <dgm:prSet/>
      <dgm:spPr/>
      <dgm:t>
        <a:bodyPr/>
        <a:lstStyle/>
        <a:p>
          <a:endParaRPr lang="en-US"/>
        </a:p>
      </dgm:t>
    </dgm:pt>
    <dgm:pt modelId="{B9632FF3-4879-434C-BC61-D606DE9628A8}" type="sibTrans" cxnId="{E23E52D1-95F8-445B-8854-F118943BDFD7}">
      <dgm:prSet/>
      <dgm:spPr/>
      <dgm:t>
        <a:bodyPr/>
        <a:lstStyle/>
        <a:p>
          <a:endParaRPr lang="en-US"/>
        </a:p>
      </dgm:t>
    </dgm:pt>
    <dgm:pt modelId="{1B9256A4-9462-4292-85A2-722767295090}">
      <dgm:prSet/>
      <dgm:spPr/>
      <dgm:t>
        <a:bodyPr/>
        <a:lstStyle/>
        <a:p>
          <a:pPr rtl="0"/>
          <a:r>
            <a:rPr lang="en-US" dirty="0">
              <a:latin typeface="Avenir Next LT Pro"/>
            </a:rPr>
            <a:t>Old system no long supports door commands  as it was a "crude implementation that had [existing] problems." </a:t>
          </a:r>
          <a:endParaRPr lang="en-US" dirty="0"/>
        </a:p>
      </dgm:t>
    </dgm:pt>
    <dgm:pt modelId="{34AFEA1A-480D-47E7-9C5D-4A46DF602477}" type="parTrans" cxnId="{A4D5FFFC-42D5-4C47-A1A8-B5AEDDFB60F0}">
      <dgm:prSet/>
      <dgm:spPr/>
      <dgm:t>
        <a:bodyPr/>
        <a:lstStyle/>
        <a:p>
          <a:endParaRPr lang="en-US"/>
        </a:p>
      </dgm:t>
    </dgm:pt>
    <dgm:pt modelId="{64229517-3433-4744-9464-5A57A79FD99A}" type="sibTrans" cxnId="{A4D5FFFC-42D5-4C47-A1A8-B5AEDDFB60F0}">
      <dgm:prSet/>
      <dgm:spPr/>
      <dgm:t>
        <a:bodyPr/>
        <a:lstStyle/>
        <a:p>
          <a:endParaRPr lang="en-US"/>
        </a:p>
      </dgm:t>
    </dgm:pt>
    <dgm:pt modelId="{44FDE106-A2FB-4922-ACDB-070EB331A8D0}" type="pres">
      <dgm:prSet presAssocID="{E39EEC95-8901-490F-80A6-A547920BDD66}" presName="root" presStyleCnt="0">
        <dgm:presLayoutVars>
          <dgm:dir/>
          <dgm:resizeHandles val="exact"/>
        </dgm:presLayoutVars>
      </dgm:prSet>
      <dgm:spPr/>
    </dgm:pt>
    <dgm:pt modelId="{528CE559-0071-4047-8B2C-CF42800D0317}" type="pres">
      <dgm:prSet presAssocID="{E9C066D9-8C3A-44B5-AF97-6B002349E5DF}" presName="compNode" presStyleCnt="0"/>
      <dgm:spPr/>
    </dgm:pt>
    <dgm:pt modelId="{84059EF4-C69B-4466-B40E-7417B140CC68}" type="pres">
      <dgm:prSet presAssocID="{E9C066D9-8C3A-44B5-AF97-6B002349E5DF}" presName="bgRect" presStyleLbl="bgShp" presStyleIdx="0" presStyleCnt="2"/>
      <dgm:spPr/>
    </dgm:pt>
    <dgm:pt modelId="{8E0EFC3B-A0AE-44F6-8CCC-5DBADB607658}" type="pres">
      <dgm:prSet presAssocID="{E9C066D9-8C3A-44B5-AF97-6B002349E5D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9862394C-685E-4D30-B7DC-01610A9F2872}" type="pres">
      <dgm:prSet presAssocID="{E9C066D9-8C3A-44B5-AF97-6B002349E5DF}" presName="spaceRect" presStyleCnt="0"/>
      <dgm:spPr/>
    </dgm:pt>
    <dgm:pt modelId="{135A8532-0569-4CF0-AC25-174536228E65}" type="pres">
      <dgm:prSet presAssocID="{E9C066D9-8C3A-44B5-AF97-6B002349E5DF}" presName="parTx" presStyleLbl="revTx" presStyleIdx="0" presStyleCnt="2">
        <dgm:presLayoutVars>
          <dgm:chMax val="0"/>
          <dgm:chPref val="0"/>
        </dgm:presLayoutVars>
      </dgm:prSet>
      <dgm:spPr/>
    </dgm:pt>
    <dgm:pt modelId="{46806ACE-F799-4BEF-913D-CF929EFD87D4}" type="pres">
      <dgm:prSet presAssocID="{B9632FF3-4879-434C-BC61-D606DE9628A8}" presName="sibTrans" presStyleCnt="0"/>
      <dgm:spPr/>
    </dgm:pt>
    <dgm:pt modelId="{81B43536-F81E-45A8-A2DF-9466AA96F703}" type="pres">
      <dgm:prSet presAssocID="{1B9256A4-9462-4292-85A2-722767295090}" presName="compNode" presStyleCnt="0"/>
      <dgm:spPr/>
    </dgm:pt>
    <dgm:pt modelId="{9752E417-61E9-4497-8293-8B2EC6B28782}" type="pres">
      <dgm:prSet presAssocID="{1B9256A4-9462-4292-85A2-722767295090}" presName="bgRect" presStyleLbl="bgShp" presStyleIdx="1" presStyleCnt="2"/>
      <dgm:spPr/>
    </dgm:pt>
    <dgm:pt modelId="{90C017D8-5405-4C9A-9195-E0921BC34D2D}" type="pres">
      <dgm:prSet presAssocID="{1B9256A4-9462-4292-85A2-7227672950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B2CC31D-C8C9-4E74-BBA4-525DE8888A32}" type="pres">
      <dgm:prSet presAssocID="{1B9256A4-9462-4292-85A2-722767295090}" presName="spaceRect" presStyleCnt="0"/>
      <dgm:spPr/>
    </dgm:pt>
    <dgm:pt modelId="{34534046-6542-4E2A-83BA-F71CCF7095FD}" type="pres">
      <dgm:prSet presAssocID="{1B9256A4-9462-4292-85A2-72276729509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D104961-0CA7-4177-AAAA-52EEF768115C}" type="presOf" srcId="{E39EEC95-8901-490F-80A6-A547920BDD66}" destId="{44FDE106-A2FB-4922-ACDB-070EB331A8D0}" srcOrd="0" destOrd="0" presId="urn:microsoft.com/office/officeart/2018/2/layout/IconVerticalSolidList"/>
    <dgm:cxn modelId="{468E5664-68D2-4A38-B8C9-BC2EEAC1D5C9}" type="presOf" srcId="{1B9256A4-9462-4292-85A2-722767295090}" destId="{34534046-6542-4E2A-83BA-F71CCF7095FD}" srcOrd="0" destOrd="0" presId="urn:microsoft.com/office/officeart/2018/2/layout/IconVerticalSolidList"/>
    <dgm:cxn modelId="{E23E52D1-95F8-445B-8854-F118943BDFD7}" srcId="{E39EEC95-8901-490F-80A6-A547920BDD66}" destId="{E9C066D9-8C3A-44B5-AF97-6B002349E5DF}" srcOrd="0" destOrd="0" parTransId="{8BF6090C-B792-48C8-876A-048EC3D1FD7E}" sibTransId="{B9632FF3-4879-434C-BC61-D606DE9628A8}"/>
    <dgm:cxn modelId="{D68AAED4-0D53-4E63-8271-BC25B4A2E5AB}" type="presOf" srcId="{E9C066D9-8C3A-44B5-AF97-6B002349E5DF}" destId="{135A8532-0569-4CF0-AC25-174536228E65}" srcOrd="0" destOrd="0" presId="urn:microsoft.com/office/officeart/2018/2/layout/IconVerticalSolidList"/>
    <dgm:cxn modelId="{A4D5FFFC-42D5-4C47-A1A8-B5AEDDFB60F0}" srcId="{E39EEC95-8901-490F-80A6-A547920BDD66}" destId="{1B9256A4-9462-4292-85A2-722767295090}" srcOrd="1" destOrd="0" parTransId="{34AFEA1A-480D-47E7-9C5D-4A46DF602477}" sibTransId="{64229517-3433-4744-9464-5A57A79FD99A}"/>
    <dgm:cxn modelId="{F4936E11-69FE-4354-85A8-70C6B512B86B}" type="presParOf" srcId="{44FDE106-A2FB-4922-ACDB-070EB331A8D0}" destId="{528CE559-0071-4047-8B2C-CF42800D0317}" srcOrd="0" destOrd="0" presId="urn:microsoft.com/office/officeart/2018/2/layout/IconVerticalSolidList"/>
    <dgm:cxn modelId="{043048AC-CCEA-494E-960F-ED5127E60B86}" type="presParOf" srcId="{528CE559-0071-4047-8B2C-CF42800D0317}" destId="{84059EF4-C69B-4466-B40E-7417B140CC68}" srcOrd="0" destOrd="0" presId="urn:microsoft.com/office/officeart/2018/2/layout/IconVerticalSolidList"/>
    <dgm:cxn modelId="{A5B7A8BD-CB4C-421B-8361-AF778810E604}" type="presParOf" srcId="{528CE559-0071-4047-8B2C-CF42800D0317}" destId="{8E0EFC3B-A0AE-44F6-8CCC-5DBADB607658}" srcOrd="1" destOrd="0" presId="urn:microsoft.com/office/officeart/2018/2/layout/IconVerticalSolidList"/>
    <dgm:cxn modelId="{9052F119-9F6B-4CE0-80C3-F27538F438B3}" type="presParOf" srcId="{528CE559-0071-4047-8B2C-CF42800D0317}" destId="{9862394C-685E-4D30-B7DC-01610A9F2872}" srcOrd="2" destOrd="0" presId="urn:microsoft.com/office/officeart/2018/2/layout/IconVerticalSolidList"/>
    <dgm:cxn modelId="{ACCD8CEC-0C0F-4F8B-90D9-2D7586F62787}" type="presParOf" srcId="{528CE559-0071-4047-8B2C-CF42800D0317}" destId="{135A8532-0569-4CF0-AC25-174536228E65}" srcOrd="3" destOrd="0" presId="urn:microsoft.com/office/officeart/2018/2/layout/IconVerticalSolidList"/>
    <dgm:cxn modelId="{A85A0C23-2778-4C26-BC4C-8A0D818A16FC}" type="presParOf" srcId="{44FDE106-A2FB-4922-ACDB-070EB331A8D0}" destId="{46806ACE-F799-4BEF-913D-CF929EFD87D4}" srcOrd="1" destOrd="0" presId="urn:microsoft.com/office/officeart/2018/2/layout/IconVerticalSolidList"/>
    <dgm:cxn modelId="{BA2BCBD4-26F2-443E-BD32-25C2AAA0BD31}" type="presParOf" srcId="{44FDE106-A2FB-4922-ACDB-070EB331A8D0}" destId="{81B43536-F81E-45A8-A2DF-9466AA96F703}" srcOrd="2" destOrd="0" presId="urn:microsoft.com/office/officeart/2018/2/layout/IconVerticalSolidList"/>
    <dgm:cxn modelId="{9E05FF60-9DBB-4A6B-A418-4E475998278B}" type="presParOf" srcId="{81B43536-F81E-45A8-A2DF-9466AA96F703}" destId="{9752E417-61E9-4497-8293-8B2EC6B28782}" srcOrd="0" destOrd="0" presId="urn:microsoft.com/office/officeart/2018/2/layout/IconVerticalSolidList"/>
    <dgm:cxn modelId="{A037C91E-A0A6-4B22-9E40-65A0F665DD94}" type="presParOf" srcId="{81B43536-F81E-45A8-A2DF-9466AA96F703}" destId="{90C017D8-5405-4C9A-9195-E0921BC34D2D}" srcOrd="1" destOrd="0" presId="urn:microsoft.com/office/officeart/2018/2/layout/IconVerticalSolidList"/>
    <dgm:cxn modelId="{C6F13FC4-73C1-4FA5-AAF6-04425543C225}" type="presParOf" srcId="{81B43536-F81E-45A8-A2DF-9466AA96F703}" destId="{AB2CC31D-C8C9-4E74-BBA4-525DE8888A32}" srcOrd="2" destOrd="0" presId="urn:microsoft.com/office/officeart/2018/2/layout/IconVerticalSolidList"/>
    <dgm:cxn modelId="{6BC081FF-8345-4AA8-8237-C2577FE598DB}" type="presParOf" srcId="{81B43536-F81E-45A8-A2DF-9466AA96F703}" destId="{34534046-6542-4E2A-83BA-F71CCF7095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DC09D-06F7-48A9-9C79-88E7BC0CF22B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13BEB-E1F2-4791-8C19-72D58E710FEB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DAE17-9016-457A-8798-C126B95618E7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4MB Flash</a:t>
          </a:r>
          <a:r>
            <a:rPr lang="en-US" sz="19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 (</a:t>
          </a:r>
          <a:r>
            <a:rPr lang="en-US" sz="1900" b="0" i="0" u="none" strike="noStrike" kern="1200" cap="none" baseline="0" noProof="0" dirty="0">
              <a:latin typeface="Avenir Next LT Pro"/>
            </a:rPr>
            <a:t>Partitioning</a:t>
          </a:r>
          <a:r>
            <a:rPr lang="en-US" sz="19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 leaves </a:t>
          </a:r>
          <a:r>
            <a:rPr lang="en-US" sz="1900" b="0" i="0" u="none" strike="noStrike" kern="1200" cap="none" baseline="0" noProof="0" dirty="0">
              <a:latin typeface="Avenir Next LT Pro"/>
            </a:rPr>
            <a:t>1MB for the</a:t>
          </a:r>
          <a:r>
            <a:rPr lang="en-US" sz="19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 </a:t>
          </a:r>
          <a:r>
            <a:rPr lang="en-US" sz="1900" b="0" i="0" u="none" strike="noStrike" kern="1200" cap="none" baseline="0" noProof="0" dirty="0">
              <a:latin typeface="Avenir Next LT Pro"/>
            </a:rPr>
            <a:t>application</a:t>
          </a:r>
          <a:r>
            <a:rPr lang="en-US" sz="19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)</a:t>
          </a:r>
          <a:endParaRPr lang="en-US" sz="1900" kern="1200" dirty="0"/>
        </a:p>
      </dsp:txBody>
      <dsp:txXfrm>
        <a:off x="1059754" y="4307"/>
        <a:ext cx="5304469" cy="917536"/>
      </dsp:txXfrm>
    </dsp:sp>
    <dsp:sp modelId="{FBBEBDA2-6B5E-4377-9D98-DA1236D11C78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CBE2C-D495-4FB3-99D8-23F0E482047B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77980-441C-42F7-B14E-F0D861F766A1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2-32bit LX6 processors</a:t>
          </a:r>
        </a:p>
      </dsp:txBody>
      <dsp:txXfrm>
        <a:off x="1059754" y="1151227"/>
        <a:ext cx="5304469" cy="917536"/>
      </dsp:txXfrm>
    </dsp:sp>
    <dsp:sp modelId="{392C4719-6D64-4037-AD9E-18449526009B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AD33D-0904-4109-AB80-7A4CD8309415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39EB-5355-45C9-A469-782AA956CB4B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520 KB SRAM</a:t>
          </a:r>
        </a:p>
      </dsp:txBody>
      <dsp:txXfrm>
        <a:off x="1059754" y="2298147"/>
        <a:ext cx="5304469" cy="917536"/>
      </dsp:txXfrm>
    </dsp:sp>
    <dsp:sp modelId="{A878BCB0-7D95-44BF-9A6F-B926B517908A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BDBA5-4FFA-4185-BE5F-9BF57BAC4926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8C4AF-1861-4A93-AD76-1F105EF82309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WiFi</a:t>
          </a:r>
          <a:r>
            <a:rPr lang="en-US" sz="1900" kern="1200" dirty="0"/>
            <a:t> Capability</a:t>
          </a:r>
        </a:p>
      </dsp:txBody>
      <dsp:txXfrm>
        <a:off x="1059754" y="3445068"/>
        <a:ext cx="5304469" cy="917536"/>
      </dsp:txXfrm>
    </dsp:sp>
    <dsp:sp modelId="{6462A1EA-FD7E-44A1-94DC-C0F9568AF189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ADF2-5EB9-4749-AF91-742C25EF1E63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07C77-3FC2-4552-83E4-5B4FDD4F5136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Runs on </a:t>
          </a:r>
          <a:r>
            <a:rPr lang="en-US" sz="1900" kern="1200" dirty="0" err="1"/>
            <a:t>FreeRTOS</a:t>
          </a:r>
        </a:p>
      </dsp:txBody>
      <dsp:txXfrm>
        <a:off x="1059754" y="4591988"/>
        <a:ext cx="5304469" cy="917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AE01-2025-4508-A889-51907A9F48E3}">
      <dsp:nvSpPr>
        <dsp:cNvPr id="0" name=""/>
        <dsp:cNvSpPr/>
      </dsp:nvSpPr>
      <dsp:spPr>
        <a:xfrm>
          <a:off x="674477" y="670211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C0FA3-F24D-44FB-BD3B-55B8C6F001A3}">
      <dsp:nvSpPr>
        <dsp:cNvPr id="0" name=""/>
        <dsp:cNvSpPr/>
      </dsp:nvSpPr>
      <dsp:spPr>
        <a:xfrm>
          <a:off x="1076665" y="107239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C6CC8-7E9D-491D-B98F-0D62FFD5E017}">
      <dsp:nvSpPr>
        <dsp:cNvPr id="0" name=""/>
        <dsp:cNvSpPr/>
      </dsp:nvSpPr>
      <dsp:spPr>
        <a:xfrm>
          <a:off x="71196" y="314521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Project is setup with a docker container for running and testing code.</a:t>
          </a:r>
        </a:p>
      </dsp:txBody>
      <dsp:txXfrm>
        <a:off x="71196" y="3145212"/>
        <a:ext cx="3093750" cy="720000"/>
      </dsp:txXfrm>
    </dsp:sp>
    <dsp:sp modelId="{9B809356-1C04-4CA5-854F-EFA5B54C634D}">
      <dsp:nvSpPr>
        <dsp:cNvPr id="0" name=""/>
        <dsp:cNvSpPr/>
      </dsp:nvSpPr>
      <dsp:spPr>
        <a:xfrm>
          <a:off x="4309634" y="670211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16337-CF33-44DC-BCA5-85ED7B7F5EF9}">
      <dsp:nvSpPr>
        <dsp:cNvPr id="0" name=""/>
        <dsp:cNvSpPr/>
      </dsp:nvSpPr>
      <dsp:spPr>
        <a:xfrm>
          <a:off x="4711821" y="107239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25801-8658-4BD9-8BFD-F35443034C6C}">
      <dsp:nvSpPr>
        <dsp:cNvPr id="0" name=""/>
        <dsp:cNvSpPr/>
      </dsp:nvSpPr>
      <dsp:spPr>
        <a:xfrm>
          <a:off x="3706353" y="314521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Gitlab CI and CD is setup for the project to ensure the ease of any needed changes</a:t>
          </a:r>
        </a:p>
      </dsp:txBody>
      <dsp:txXfrm>
        <a:off x="3706353" y="3145212"/>
        <a:ext cx="3093750" cy="720000"/>
      </dsp:txXfrm>
    </dsp:sp>
    <dsp:sp modelId="{68EB1DB8-64A3-41BD-9A84-2E99844CFBE8}">
      <dsp:nvSpPr>
        <dsp:cNvPr id="0" name=""/>
        <dsp:cNvSpPr/>
      </dsp:nvSpPr>
      <dsp:spPr>
        <a:xfrm>
          <a:off x="7944790" y="670211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D1DF1-A7A2-4C25-8A40-319ECD452267}">
      <dsp:nvSpPr>
        <dsp:cNvPr id="0" name=""/>
        <dsp:cNvSpPr/>
      </dsp:nvSpPr>
      <dsp:spPr>
        <a:xfrm>
          <a:off x="8346978" y="107239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A3A51-E72B-4F12-8CA6-F9ABEE59FE2A}">
      <dsp:nvSpPr>
        <dsp:cNvPr id="0" name=""/>
        <dsp:cNvSpPr/>
      </dsp:nvSpPr>
      <dsp:spPr>
        <a:xfrm>
          <a:off x="7341509" y="314521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Deployments are sent to the API ready to be served to any out of date door controllers.</a:t>
          </a:r>
        </a:p>
      </dsp:txBody>
      <dsp:txXfrm>
        <a:off x="7341509" y="3145212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8BA5-1623-4F19-995C-4C0F36F26AB9}">
      <dsp:nvSpPr>
        <dsp:cNvPr id="0" name=""/>
        <dsp:cNvSpPr/>
      </dsp:nvSpPr>
      <dsp:spPr>
        <a:xfrm>
          <a:off x="1138979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09F9-6A44-47E3-B02F-A74C1FF345C5}">
      <dsp:nvSpPr>
        <dsp:cNvPr id="0" name=""/>
        <dsp:cNvSpPr/>
      </dsp:nvSpPr>
      <dsp:spPr>
        <a:xfrm>
          <a:off x="569079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Old system uses a client server model</a:t>
          </a:r>
          <a:r>
            <a:rPr lang="en-US" sz="12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 which </a:t>
          </a:r>
          <a:r>
            <a:rPr lang="en-US" sz="1200" b="0" i="0" u="none" strike="noStrike" kern="1200" cap="none" baseline="0" noProof="0" dirty="0">
              <a:latin typeface="Avenir Next LT Pro"/>
            </a:rPr>
            <a:t>is</a:t>
          </a:r>
          <a:r>
            <a:rPr lang="en-US" sz="12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 </a:t>
          </a:r>
          <a:r>
            <a:rPr lang="en-US" sz="1200" b="0" i="0" u="none" strike="noStrike" kern="1200" cap="none" baseline="0" noProof="0" dirty="0">
              <a:latin typeface="Avenir Next LT Pro"/>
            </a:rPr>
            <a:t>compatible with the new system</a:t>
          </a:r>
          <a:r>
            <a:rPr lang="en-US" sz="1200" b="0" i="0" u="none" strike="noStrike" kern="1200" cap="none" baseline="0" noProof="0" dirty="0">
              <a:solidFill>
                <a:srgbClr val="010000"/>
              </a:solidFill>
              <a:latin typeface="Avenir Next LT Pro"/>
            </a:rPr>
            <a:t>.</a:t>
          </a:r>
          <a:endParaRPr lang="en-US" sz="1200" kern="1200" dirty="0"/>
        </a:p>
      </dsp:txBody>
      <dsp:txXfrm>
        <a:off x="569079" y="2430961"/>
        <a:ext cx="2072362" cy="720000"/>
      </dsp:txXfrm>
    </dsp:sp>
    <dsp:sp modelId="{06190445-9C62-4472-BFDA-8FB80B7D8CD8}">
      <dsp:nvSpPr>
        <dsp:cNvPr id="0" name=""/>
        <dsp:cNvSpPr/>
      </dsp:nvSpPr>
      <dsp:spPr>
        <a:xfrm>
          <a:off x="3574005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18B84-77DD-4076-8485-BCE820D11EDF}">
      <dsp:nvSpPr>
        <dsp:cNvPr id="0" name=""/>
        <dsp:cNvSpPr/>
      </dsp:nvSpPr>
      <dsp:spPr>
        <a:xfrm>
          <a:off x="3004105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Migrated doors</a:t>
          </a:r>
        </a:p>
      </dsp:txBody>
      <dsp:txXfrm>
        <a:off x="3004105" y="2430961"/>
        <a:ext cx="2072362" cy="720000"/>
      </dsp:txXfrm>
    </dsp:sp>
    <dsp:sp modelId="{CF9F3839-CC19-47CF-B379-55FD47FBF3C0}">
      <dsp:nvSpPr>
        <dsp:cNvPr id="0" name=""/>
        <dsp:cNvSpPr/>
      </dsp:nvSpPr>
      <dsp:spPr>
        <a:xfrm>
          <a:off x="6009031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30F98-83C2-4C87-8CE4-8DD7DAD52ACF}">
      <dsp:nvSpPr>
        <dsp:cNvPr id="0" name=""/>
        <dsp:cNvSpPr/>
      </dsp:nvSpPr>
      <dsp:spPr>
        <a:xfrm>
          <a:off x="5439131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Migrated users</a:t>
          </a:r>
        </a:p>
      </dsp:txBody>
      <dsp:txXfrm>
        <a:off x="5439131" y="2430961"/>
        <a:ext cx="2072362" cy="720000"/>
      </dsp:txXfrm>
    </dsp:sp>
    <dsp:sp modelId="{AB6EB80F-95A7-4F37-B496-16B97F0F1C50}">
      <dsp:nvSpPr>
        <dsp:cNvPr id="0" name=""/>
        <dsp:cNvSpPr/>
      </dsp:nvSpPr>
      <dsp:spPr>
        <a:xfrm>
          <a:off x="8444057" y="1206562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FC066-4F36-4DE6-8C38-2C5B5326A8D3}">
      <dsp:nvSpPr>
        <dsp:cNvPr id="0" name=""/>
        <dsp:cNvSpPr/>
      </dsp:nvSpPr>
      <dsp:spPr>
        <a:xfrm>
          <a:off x="7874157" y="243096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Hooked into old code to make API requests to the new system instead of checking old database</a:t>
          </a:r>
        </a:p>
      </dsp:txBody>
      <dsp:txXfrm>
        <a:off x="7874157" y="2430961"/>
        <a:ext cx="207236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59EF4-C69B-4466-B40E-7417B140CC68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EFC3B-A0AE-44F6-8CCC-5DBADB607658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8532-0569-4CF0-AC25-174536228E65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currently working doors have been migrated and are running on the new project</a:t>
          </a:r>
        </a:p>
      </dsp:txBody>
      <dsp:txXfrm>
        <a:off x="1571524" y="737006"/>
        <a:ext cx="8934931" cy="1360627"/>
      </dsp:txXfrm>
    </dsp:sp>
    <dsp:sp modelId="{9752E417-61E9-4497-8293-8B2EC6B28782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017D8-5405-4C9A-9195-E0921BC34D2D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34046-6542-4E2A-83BA-F71CCF7095FD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venir Next LT Pro"/>
            </a:rPr>
            <a:t>Old system no long supports door commands  as it was a "crude implementation that had [existing] problems." </a:t>
          </a:r>
          <a:endParaRPr lang="en-US" sz="2500" kern="1200" dirty="0"/>
        </a:p>
      </dsp:txBody>
      <dsp:txXfrm>
        <a:off x="1571524" y="2437790"/>
        <a:ext cx="8934931" cy="1360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60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9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2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lock.cs.wallawalla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07DFF6B-74EA-4271-B549-094BC2633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" b="387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cs typeface="Calibri Light"/>
              </a:rPr>
              <a:t>Kretschmar Elock System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cs typeface="Calibri"/>
              </a:rPr>
              <a:t>Jacob Priddy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Calibri"/>
              </a:rPr>
              <a:t>Jarod Owen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7EFE5F-7405-4A61-A067-67D5548D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4" r="1182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D1E66E-9F27-4B39-8E35-C2EB5CE6C23A}"/>
              </a:ext>
            </a:extLst>
          </p:cNvPr>
          <p:cNvSpPr/>
          <p:nvPr/>
        </p:nvSpPr>
        <p:spPr>
          <a:xfrm>
            <a:off x="879895" y="1145875"/>
            <a:ext cx="1394602" cy="92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99B2AF-8AF9-4A9C-8893-9A15CF18D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5" r="962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838D9D-88AB-4986-A5E8-CC3B20A30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5" r="2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BD6B99-4BD1-4E14-BB92-BBA78027D35A}"/>
              </a:ext>
            </a:extLst>
          </p:cNvPr>
          <p:cNvSpPr/>
          <p:nvPr/>
        </p:nvSpPr>
        <p:spPr>
          <a:xfrm>
            <a:off x="879894" y="1145875"/>
            <a:ext cx="1322716" cy="92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8F80CC-BCC2-44C9-A05A-EFD681802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" r="1768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328A6B-D274-4FD7-A259-1BE97F9ED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5" r="2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7D2DBC-5456-4977-8CEF-42970356A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37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7A80EF-4A2D-4BB2-B764-C3D7004D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3" r="1094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0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1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73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75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4455D0-ED89-480B-A608-EEF351273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4" r="899" b="-1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A68282-ACDB-4A45-A58E-8AE627596650}"/>
              </a:ext>
            </a:extLst>
          </p:cNvPr>
          <p:cNvSpPr/>
          <p:nvPr/>
        </p:nvSpPr>
        <p:spPr>
          <a:xfrm>
            <a:off x="793630" y="1203384"/>
            <a:ext cx="1322716" cy="92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1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73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75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4455D0-ED89-480B-A608-EEF351273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4" r="899" b="-1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A68282-ACDB-4A45-A58E-8AE627596650}"/>
              </a:ext>
            </a:extLst>
          </p:cNvPr>
          <p:cNvSpPr/>
          <p:nvPr/>
        </p:nvSpPr>
        <p:spPr>
          <a:xfrm>
            <a:off x="793630" y="1203384"/>
            <a:ext cx="1322716" cy="92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A1E74E3-27F1-4BD7-9F59-88EDC9DE6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5" r="2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A68282-ACDB-4A45-A58E-8AE627596650}"/>
              </a:ext>
            </a:extLst>
          </p:cNvPr>
          <p:cNvSpPr/>
          <p:nvPr/>
        </p:nvSpPr>
        <p:spPr>
          <a:xfrm>
            <a:off x="793630" y="1203384"/>
            <a:ext cx="1322716" cy="92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D446D-C7B1-4A75-A10F-B0673286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0E5E-7616-4DD2-AF93-4404236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General overview of the system and its parts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6" descr="Checkmark">
            <a:extLst>
              <a:ext uri="{FF2B5EF4-FFF2-40B4-BE49-F238E27FC236}">
                <a16:creationId xmlns:a16="http://schemas.microsoft.com/office/drawing/2014/main" id="{4E0F4F3E-D800-47BB-9FD7-31EC66A63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2B2EBA-2065-42E7-87C2-DE37B5A5B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" r="1694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DBD04B-5DF1-4465-A794-8C45A990AE73}"/>
              </a:ext>
            </a:extLst>
          </p:cNvPr>
          <p:cNvSpPr/>
          <p:nvPr/>
        </p:nvSpPr>
        <p:spPr>
          <a:xfrm>
            <a:off x="792731" y="972448"/>
            <a:ext cx="833887" cy="74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09B97-A7FD-4DD4-A689-9E1A0A47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Elock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E2BB1-E322-4A84-A293-9933134A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backend that drives the system.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6" descr="Database">
            <a:extLst>
              <a:ext uri="{FF2B5EF4-FFF2-40B4-BE49-F238E27FC236}">
                <a16:creationId xmlns:a16="http://schemas.microsoft.com/office/drawing/2014/main" id="{364F8A52-F9D7-4A66-904E-502319F5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1F2E-9F4E-4594-9F5B-C2DB28EA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/>
              <a:t>Access Relationships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C3CF964-6486-4D4C-B6AC-88A4B473D7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323" t="-1150" r="-644" b="-3448"/>
          <a:stretch/>
        </p:blipFill>
        <p:spPr>
          <a:xfrm>
            <a:off x="3653273" y="2139484"/>
            <a:ext cx="7532196" cy="42848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0AF2-6110-472B-934D-76EE3E24A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doors, users, groups, </a:t>
            </a:r>
            <a:r>
              <a:rPr lang="en-US"/>
              <a:t>overrides, access schedules, and open mode schedules are related</a:t>
            </a:r>
          </a:p>
        </p:txBody>
      </p:sp>
    </p:spTree>
    <p:extLst>
      <p:ext uri="{BB962C8B-B14F-4D97-AF65-F5344CB8AC3E}">
        <p14:creationId xmlns:p14="http://schemas.microsoft.com/office/powerpoint/2010/main" val="211989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map&#10;&#10;Description generated with very high confidence">
            <a:extLst>
              <a:ext uri="{FF2B5EF4-FFF2-40B4-BE49-F238E27FC236}">
                <a16:creationId xmlns:a16="http://schemas.microsoft.com/office/drawing/2014/main" id="{FFBAD80F-4318-495C-AC20-689DB15FDD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4694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56AC6-480C-4550-AC1A-7D456AC37416}"/>
              </a:ext>
            </a:extLst>
          </p:cNvPr>
          <p:cNvSpPr txBox="1"/>
          <p:nvPr/>
        </p:nvSpPr>
        <p:spPr>
          <a:xfrm>
            <a:off x="152400" y="5053660"/>
            <a:ext cx="42954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Database Structure</a:t>
            </a:r>
          </a:p>
        </p:txBody>
      </p:sp>
    </p:spTree>
    <p:extLst>
      <p:ext uri="{BB962C8B-B14F-4D97-AF65-F5344CB8AC3E}">
        <p14:creationId xmlns:p14="http://schemas.microsoft.com/office/powerpoint/2010/main" val="1521375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9EF676-D087-4023-950C-A3E035FD9C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4223" b="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D781E-53FF-437F-BA36-98E5403B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0" y="4909985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chemeClr val="bg1"/>
                </a:solidFill>
              </a:rPr>
              <a:t>API Docs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B2A1C-F9CF-4625-ABB4-DD416B5E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0734" y="4909984"/>
            <a:ext cx="2228641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API has nice public documentation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08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6A905-F6D4-466D-98EE-4EBAF03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/>
              <a:t>Features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82B0-3826-4465-96DD-B172A31F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Well documented API for outside applications</a:t>
            </a:r>
          </a:p>
          <a:p>
            <a:r>
              <a:rPr lang="en-US" sz="2200" dirty="0"/>
              <a:t>Ability to let students/faculty/staff change their own </a:t>
            </a:r>
            <a:r>
              <a:rPr lang="en-US" sz="2200" dirty="0" err="1"/>
              <a:t>doorcode</a:t>
            </a:r>
            <a:r>
              <a:rPr lang="en-US" sz="2200" dirty="0"/>
              <a:t> by logging into University ADFS</a:t>
            </a:r>
          </a:p>
          <a:p>
            <a:r>
              <a:rPr lang="en-US" sz="2200" dirty="0"/>
              <a:t>Token delegation system for external applications</a:t>
            </a:r>
          </a:p>
          <a:p>
            <a:r>
              <a:rPr lang="en-US" sz="2200" dirty="0"/>
              <a:t>User/Group/Door/Schedule/Override management</a:t>
            </a:r>
          </a:p>
          <a:p>
            <a:r>
              <a:rPr lang="en-US" sz="2200" dirty="0"/>
              <a:t>Access logs with filtering</a:t>
            </a:r>
          </a:p>
          <a:p>
            <a:r>
              <a:rPr lang="en-US" sz="2200" dirty="0"/>
              <a:t>Door controller API for determining access and open times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5856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B586A-A8E3-4D7C-AA16-D22159E7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/>
              <a:t>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5BBC-DC74-4BC5-9F9F-8B7750D4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project is live at </a:t>
            </a:r>
            <a:r>
              <a:rPr lang="en-US" sz="2000" dirty="0">
                <a:hlinkClick r:id="rId2"/>
              </a:rPr>
              <a:t>https://elock.cs.wallawalla.edu</a:t>
            </a:r>
            <a:endParaRPr lang="en-US" sz="2000" dirty="0"/>
          </a:p>
          <a:p>
            <a:pPr lvl="1"/>
            <a:r>
              <a:rPr lang="en-US" sz="2000" dirty="0"/>
              <a:t>Not fully integrated with University ADFS yet...</a:t>
            </a:r>
          </a:p>
          <a:p>
            <a:r>
              <a:rPr lang="en-US" sz="2000" dirty="0"/>
              <a:t>Project has full CI/CD for easy development environment setup and deploy of changes</a:t>
            </a:r>
          </a:p>
        </p:txBody>
      </p:sp>
    </p:spTree>
    <p:extLst>
      <p:ext uri="{BB962C8B-B14F-4D97-AF65-F5344CB8AC3E}">
        <p14:creationId xmlns:p14="http://schemas.microsoft.com/office/powerpoint/2010/main" val="31664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22DBA-3ABC-4C1A-93C1-D5C3E5AE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Door Controllers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E6537-9BB8-4C44-A4E2-01C951A6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devices controlling access to individual doors.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Wireless">
            <a:extLst>
              <a:ext uri="{FF2B5EF4-FFF2-40B4-BE49-F238E27FC236}">
                <a16:creationId xmlns:a16="http://schemas.microsoft.com/office/drawing/2014/main" id="{A892D779-7C07-4262-87E6-5460A1F8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1B82B-E01F-4C6C-BC0F-45E3A9A0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/>
              <a:t>ESP32 Specs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094224-0DD8-4774-BD47-00F0437ED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799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53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B0352-DCBF-45FA-A9C3-356F7512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/>
              <a:t>Door Controller Features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551B-8B18-4BA4-8DB8-24C32A9A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Written in C because of development constraints.</a:t>
            </a:r>
          </a:p>
          <a:p>
            <a:r>
              <a:rPr lang="en-US" sz="2200" dirty="0"/>
              <a:t>Connects through </a:t>
            </a:r>
            <a:r>
              <a:rPr lang="en-US" sz="2200" dirty="0" err="1"/>
              <a:t>WiFi</a:t>
            </a:r>
            <a:r>
              <a:rPr lang="en-US" sz="2200" dirty="0"/>
              <a:t> for ease of installation and replacement</a:t>
            </a:r>
            <a:endParaRPr lang="en-US"/>
          </a:p>
          <a:p>
            <a:r>
              <a:rPr lang="en-US" sz="2200" dirty="0"/>
              <a:t>Updates door state every 15 minutes and on access requests to API</a:t>
            </a:r>
          </a:p>
          <a:p>
            <a:r>
              <a:rPr lang="en-US" sz="2200" dirty="0"/>
              <a:t>Does not make requests to API when in open mode (except for the 15-minute period state update)</a:t>
            </a:r>
          </a:p>
          <a:p>
            <a:r>
              <a:rPr lang="en-US" sz="2200" dirty="0"/>
              <a:t>Automatically checks for an update every day and if there is a new version will update itself. If the update fails it will roll back to the previous version of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07937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3D58DD36-004E-450A-9C3F-327B0303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3" b="90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E7BFA-0389-4CC3-A5F1-05966DCF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What is this project?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F71F7-7D43-4295-867F-A1FEDF04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300" dirty="0"/>
              <a:t>The goal is to rebuild the old </a:t>
            </a:r>
            <a:r>
              <a:rPr lang="en-US" sz="1300" dirty="0" err="1"/>
              <a:t>elock</a:t>
            </a:r>
            <a:r>
              <a:rPr lang="en-US" sz="1300" dirty="0"/>
              <a:t> system in Kretschmar/CSP in an improved manner with extra features.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300" dirty="0"/>
              <a:t>Features: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One touch mode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User scheduling and one touch mode scheduling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Door schedule overrides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Commands at door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User/Group/Door/Schedule/Override Management System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Auto door controller updates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Continuous Deployment (CD) of all projects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Allow students to change their </a:t>
            </a:r>
            <a:r>
              <a:rPr lang="en-US" sz="1300" dirty="0" err="1"/>
              <a:t>doorcode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376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A940-7FBE-49FE-B234-92D457B6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Controller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7486D-82B1-4F2A-8938-79EE2DD82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Controllers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775C8-B2C8-40A3-9BC9-21C246DA3D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Written in assembly</a:t>
            </a:r>
          </a:p>
          <a:p>
            <a:r>
              <a:rPr lang="en-US" dirty="0"/>
              <a:t>Needs to be polled many times a second</a:t>
            </a:r>
          </a:p>
          <a:p>
            <a:r>
              <a:rPr lang="en-US" dirty="0"/>
              <a:t>Does not natively support door commands</a:t>
            </a:r>
          </a:p>
          <a:p>
            <a:r>
              <a:rPr lang="en-US" dirty="0"/>
              <a:t>Cannot be updated or </a:t>
            </a:r>
            <a:r>
              <a:rPr lang="en-US" dirty="0" err="1"/>
              <a:t>reflashed</a:t>
            </a:r>
            <a:r>
              <a:rPr lang="en-US" dirty="0"/>
              <a:t> as the technology is very old.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C7E5C-41C1-42BC-B8CC-EA7BFDCD9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Controllers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46CE5-8B71-4C9A-961F-79AA256CCF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Written in C</a:t>
            </a:r>
          </a:p>
          <a:p>
            <a:r>
              <a:rPr lang="en-US" dirty="0"/>
              <a:t>Self-sufficient. Talks to the API to get the information it needs</a:t>
            </a:r>
          </a:p>
          <a:p>
            <a:r>
              <a:rPr lang="en-US" dirty="0"/>
              <a:t>Natively supports door commands</a:t>
            </a:r>
          </a:p>
          <a:p>
            <a:r>
              <a:rPr lang="en-US" dirty="0"/>
              <a:t>Automatically updates themselves via OTA</a:t>
            </a:r>
          </a:p>
        </p:txBody>
      </p:sp>
    </p:spTree>
    <p:extLst>
      <p:ext uri="{BB962C8B-B14F-4D97-AF65-F5344CB8AC3E}">
        <p14:creationId xmlns:p14="http://schemas.microsoft.com/office/powerpoint/2010/main" val="255786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779C-5C58-4E8A-B162-B1EC2255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Board</a:t>
            </a:r>
          </a:p>
        </p:txBody>
      </p:sp>
      <p:pic>
        <p:nvPicPr>
          <p:cNvPr id="5" name="Picture 5" descr="A circuit board on a table&#10;&#10;Description generated with very high confidence">
            <a:extLst>
              <a:ext uri="{FF2B5EF4-FFF2-40B4-BE49-F238E27FC236}">
                <a16:creationId xmlns:a16="http://schemas.microsoft.com/office/drawing/2014/main" id="{5D88842E-20A7-4302-890C-A0884F70DD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971" b="397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7F0CF-882B-4DA3-8FEC-4F0858187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en-US"/>
              <a:t>Keypad</a:t>
            </a:r>
          </a:p>
          <a:p>
            <a:pPr marL="285750" indent="-285750">
              <a:buChar char="•"/>
            </a:pPr>
            <a:r>
              <a:rPr lang="en-US"/>
              <a:t>ESP32 and PCB</a:t>
            </a:r>
          </a:p>
          <a:p>
            <a:pPr marL="285750" indent="-285750">
              <a:buChar char="•"/>
            </a:pPr>
            <a:r>
              <a:rPr lang="en-US"/>
              <a:t>Flasher</a:t>
            </a:r>
          </a:p>
          <a:p>
            <a:pPr marL="285750" indent="-285750">
              <a:buChar char="•"/>
            </a:pPr>
            <a:r>
              <a:rPr lang="en-US"/>
              <a:t>Door Strike</a:t>
            </a:r>
          </a:p>
          <a:p>
            <a:pPr marL="285750" indent="-285750">
              <a:buChar char="•"/>
            </a:pPr>
            <a:r>
              <a:rPr lang="en-US"/>
              <a:t>Power Supply</a:t>
            </a:r>
          </a:p>
        </p:txBody>
      </p:sp>
    </p:spTree>
    <p:extLst>
      <p:ext uri="{BB962C8B-B14F-4D97-AF65-F5344CB8AC3E}">
        <p14:creationId xmlns:p14="http://schemas.microsoft.com/office/powerpoint/2010/main" val="4087327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052399CA-CC84-4654-8D4B-4F9FB2ED97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5102" r="2555" b="18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EAFC-BF10-4CE7-AD5B-431C55F6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PCB and ESP32 Flasher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36EEB-A0E5-4227-838C-D593BF90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/>
              <a:t>Black board is the flashing tool. ESP32 is on the bottom of the PCB.  White cylinder on the left detects if the door is open or closed.</a:t>
            </a:r>
          </a:p>
        </p:txBody>
      </p:sp>
    </p:spTree>
    <p:extLst>
      <p:ext uri="{BB962C8B-B14F-4D97-AF65-F5344CB8AC3E}">
        <p14:creationId xmlns:p14="http://schemas.microsoft.com/office/powerpoint/2010/main" val="2379707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5B95B-9774-4EC6-ACB7-38D14638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Development and Deployment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3F1478-F661-4C40-8F24-27A592D5D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901318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198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A380F-EE93-47F3-BB56-015F5B2E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Migration of Old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9FD30-E29C-4AC8-94E0-04BF3BC9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Translating to new API Requests</a:t>
            </a: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46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A8C59-7374-4CAD-9168-D20C64CB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Migration Process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7191308-46EC-4AF1-B418-23CA7196F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00668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294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BFF6B-09FE-41A0-98E8-59D9CF8D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BCC0F7-FED4-4BB7-902E-8A5439236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4534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166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F8D68-63DF-44CB-8A6E-C93A2B71D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9" t="218" r="-7" b="88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650EB-E1A6-4A17-8B86-DADB231C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3EF4-108C-4BA0-A575-6D4B05D34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I'm perfectly okay if you don't have any...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550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D096-6601-42B5-9E32-F50F1B71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Authorize Flow</a:t>
            </a: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C2B994BC-E2A4-47EE-8EA0-F0DF653801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155" r="140"/>
          <a:stretch/>
        </p:blipFill>
        <p:spPr>
          <a:xfrm>
            <a:off x="4965192" y="436918"/>
            <a:ext cx="6720589" cy="60870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72013-FAE9-4543-917E-CB4057A9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the application processes a door access request.</a:t>
            </a:r>
          </a:p>
        </p:txBody>
      </p:sp>
    </p:spTree>
    <p:extLst>
      <p:ext uri="{BB962C8B-B14F-4D97-AF65-F5344CB8AC3E}">
        <p14:creationId xmlns:p14="http://schemas.microsoft.com/office/powerpoint/2010/main" val="292873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44A9-2742-4252-8847-8AEE41EB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42FB4-093D-419E-B6D1-560E69194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B3FF1-5090-4200-A025-DC0D7663CA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Server code is running on Python 2.7 which is no longer supported and does not fully support all current features.</a:t>
            </a:r>
          </a:p>
          <a:p>
            <a:r>
              <a:rPr lang="en-US" dirty="0"/>
              <a:t>Door controllers are written in assembly, and can no longer be flashed, meaning no doors can be replaced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C6028-E1B6-461D-8214-838282E2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2175C-8442-4D49-98B6-45C6D9200C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Rewrote server as an API to be more scalable. Written in PHP 7.4</a:t>
            </a:r>
          </a:p>
          <a:p>
            <a:r>
              <a:rPr lang="en-US" dirty="0"/>
              <a:t>Developed new Single Page App (SPA) web frontend to use the new API. Written in </a:t>
            </a:r>
            <a:r>
              <a:rPr lang="en-US" dirty="0" err="1"/>
              <a:t>VueJS</a:t>
            </a:r>
          </a:p>
          <a:p>
            <a:r>
              <a:rPr lang="en-US" dirty="0"/>
              <a:t>Door controller code re written to be compatible with the new API. Written in C for strict application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354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2353-A66C-40D8-A2F6-2047B9A7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BE94A-092F-46FF-A91F-3DD1D8699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Old Features (all have been implemented in the new system)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A8189-FF6B-42E9-9C83-920D3285AF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Door open mode schedules</a:t>
            </a:r>
          </a:p>
          <a:p>
            <a:r>
              <a:rPr lang="en-US" dirty="0"/>
              <a:t>Door overrides</a:t>
            </a:r>
          </a:p>
          <a:p>
            <a:r>
              <a:rPr lang="en-US" dirty="0"/>
              <a:t>Resource management</a:t>
            </a:r>
          </a:p>
          <a:p>
            <a:r>
              <a:rPr lang="en-US" dirty="0"/>
              <a:t>Door commands</a:t>
            </a:r>
          </a:p>
          <a:p>
            <a:r>
              <a:rPr lang="en-US" dirty="0"/>
              <a:t>Web management system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E0487-5443-4DB4-AB35-F2F165481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New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48F32-521E-4995-A9D4-769CADBFB3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User scheduling</a:t>
            </a:r>
          </a:p>
          <a:p>
            <a:r>
              <a:rPr lang="en-US" dirty="0"/>
              <a:t>Server API in place of old python server for scalability and ease of integration with other services</a:t>
            </a:r>
          </a:p>
          <a:p>
            <a:r>
              <a:rPr lang="en-US" dirty="0"/>
              <a:t>New modern SPA app</a:t>
            </a:r>
          </a:p>
          <a:p>
            <a:r>
              <a:rPr lang="en-US" dirty="0"/>
              <a:t>Auto door controller updates</a:t>
            </a:r>
          </a:p>
          <a:p>
            <a:r>
              <a:rPr lang="en-US" dirty="0"/>
              <a:t>Improved security</a:t>
            </a:r>
          </a:p>
          <a:p>
            <a:r>
              <a:rPr lang="en-US" dirty="0"/>
              <a:t>Integration with WWU ADFS</a:t>
            </a:r>
          </a:p>
        </p:txBody>
      </p:sp>
    </p:spTree>
    <p:extLst>
      <p:ext uri="{BB962C8B-B14F-4D97-AF65-F5344CB8AC3E}">
        <p14:creationId xmlns:p14="http://schemas.microsoft.com/office/powerpoint/2010/main" val="317584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A66BC-7609-4D49-85B8-56ECEE918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0" r="23418" b="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4152B-9B89-4459-B40C-DE925FCC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Parts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1ABB-C36D-4CCE-ACC0-E300F455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/>
              <a:t>There are many segmented parts that work together to create the final product.</a:t>
            </a:r>
          </a:p>
          <a:p>
            <a:r>
              <a:rPr lang="en-US" sz="1700">
                <a:ea typeface="+mn-lt"/>
                <a:cs typeface="+mn-lt"/>
              </a:rPr>
              <a:t>Web Frontend</a:t>
            </a:r>
            <a:endParaRPr lang="en-US" sz="1700"/>
          </a:p>
          <a:p>
            <a:r>
              <a:rPr lang="en-US" sz="1700"/>
              <a:t>Sever API</a:t>
            </a:r>
            <a:endParaRPr lang="en-US"/>
          </a:p>
          <a:p>
            <a:r>
              <a:rPr lang="en-US" sz="1700">
                <a:ea typeface="+mn-lt"/>
                <a:cs typeface="+mn-lt"/>
              </a:rPr>
              <a:t>Database</a:t>
            </a:r>
            <a:endParaRPr lang="en-US" sz="1700"/>
          </a:p>
          <a:p>
            <a:r>
              <a:rPr lang="en-US" sz="1700"/>
              <a:t>Door Controllers</a:t>
            </a:r>
          </a:p>
          <a:p>
            <a:r>
              <a:rPr lang="en-US" sz="1700"/>
              <a:t>Old Elock System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48530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8966-9C2D-4E1E-B732-1DD805F0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6716B-61D8-482B-AE05-6FA60E5EB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Arrows point in the direction of initiation of requests.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3F0E6B7-6202-4F69-8671-34B2D7D2D2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40" b="1240"/>
          <a:stretch/>
        </p:blipFill>
        <p:spPr>
          <a:xfrm>
            <a:off x="4965192" y="70029"/>
            <a:ext cx="6720589" cy="6747419"/>
          </a:xfrm>
        </p:spPr>
      </p:pic>
    </p:spTree>
    <p:extLst>
      <p:ext uri="{BB962C8B-B14F-4D97-AF65-F5344CB8AC3E}">
        <p14:creationId xmlns:p14="http://schemas.microsoft.com/office/powerpoint/2010/main" val="407808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09B97-A7FD-4DD4-A689-9E1A0A47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Elock Frontend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E2BB1-E322-4A84-A293-9933134A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frontend that people interact with.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4" descr="Internet">
            <a:extLst>
              <a:ext uri="{FF2B5EF4-FFF2-40B4-BE49-F238E27FC236}">
                <a16:creationId xmlns:a16="http://schemas.microsoft.com/office/drawing/2014/main" id="{CB6F7CBD-38F6-4CC4-86FD-3B231F53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AF0C50-4309-416B-A563-B23EB9959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37" b="2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2EB075-F457-46B5-A6BE-1D4299C7AC10}"/>
              </a:ext>
            </a:extLst>
          </p:cNvPr>
          <p:cNvSpPr/>
          <p:nvPr/>
        </p:nvSpPr>
        <p:spPr>
          <a:xfrm>
            <a:off x="951781" y="1145875"/>
            <a:ext cx="1322716" cy="92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54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3E2"/>
      </a:lt2>
      <a:accent1>
        <a:srgbClr val="2BB1C6"/>
      </a:accent1>
      <a:accent2>
        <a:srgbClr val="4E94EB"/>
      </a:accent2>
      <a:accent3>
        <a:srgbClr val="6E72EE"/>
      </a:accent3>
      <a:accent4>
        <a:srgbClr val="8A4EEB"/>
      </a:accent4>
      <a:accent5>
        <a:srgbClr val="D56EEE"/>
      </a:accent5>
      <a:accent6>
        <a:srgbClr val="EB4EC9"/>
      </a:accent6>
      <a:hlink>
        <a:srgbClr val="AE72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AccentBoxVTI</vt:lpstr>
      <vt:lpstr>Kretschmar Elock System</vt:lpstr>
      <vt:lpstr>Overview</vt:lpstr>
      <vt:lpstr>What is this project?</vt:lpstr>
      <vt:lpstr>Project Improvements</vt:lpstr>
      <vt:lpstr>Project Features</vt:lpstr>
      <vt:lpstr>Parts</vt:lpstr>
      <vt:lpstr>Overall Architecture</vt:lpstr>
      <vt:lpstr>Elock Frontend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Elock API</vt:lpstr>
      <vt:lpstr>Access Relationships</vt:lpstr>
      <vt:lpstr>PowerPoint Presentation</vt:lpstr>
      <vt:lpstr>API Docs</vt:lpstr>
      <vt:lpstr>Features</vt:lpstr>
      <vt:lpstr>Deployment</vt:lpstr>
      <vt:lpstr>Door Controllers</vt:lpstr>
      <vt:lpstr>ESP32 Specs</vt:lpstr>
      <vt:lpstr>Door Controller Features</vt:lpstr>
      <vt:lpstr>Door Controller Improvements</vt:lpstr>
      <vt:lpstr>Test Board</vt:lpstr>
      <vt:lpstr>PCB and ESP32 Flasher</vt:lpstr>
      <vt:lpstr>Development and Deployment</vt:lpstr>
      <vt:lpstr>Migration of Old System</vt:lpstr>
      <vt:lpstr>Migration Process</vt:lpstr>
      <vt:lpstr>Results</vt:lpstr>
      <vt:lpstr>Questions?</vt:lpstr>
      <vt:lpstr>Access Authorize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423</cp:revision>
  <dcterms:created xsi:type="dcterms:W3CDTF">2020-05-26T20:23:53Z</dcterms:created>
  <dcterms:modified xsi:type="dcterms:W3CDTF">2020-06-03T00:57:17Z</dcterms:modified>
</cp:coreProperties>
</file>